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8" r:id="rId1"/>
  </p:sldMasterIdLst>
  <p:sldIdLst>
    <p:sldId id="256" r:id="rId2"/>
    <p:sldId id="257" r:id="rId3"/>
    <p:sldId id="259" r:id="rId4"/>
    <p:sldId id="263" r:id="rId5"/>
    <p:sldId id="258" r:id="rId6"/>
    <p:sldId id="262" r:id="rId7"/>
    <p:sldId id="260" r:id="rId8"/>
    <p:sldId id="264" r:id="rId9"/>
    <p:sldId id="265" r:id="rId10"/>
    <p:sldId id="267" r:id="rId11"/>
    <p:sldId id="266" r:id="rId12"/>
    <p:sldId id="268" r:id="rId13"/>
    <p:sldId id="269" r:id="rId14"/>
    <p:sldId id="270" r:id="rId15"/>
    <p:sldId id="272" r:id="rId16"/>
    <p:sldId id="273" r:id="rId17"/>
    <p:sldId id="274" r:id="rId18"/>
    <p:sldId id="275" r:id="rId19"/>
    <p:sldId id="276" r:id="rId20"/>
    <p:sldId id="277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7" d="100"/>
          <a:sy n="77" d="100"/>
        </p:scale>
        <p:origin x="-438" y="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076;&#1083;&#1103;%2013.04\906274001119499339755548187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400"/>
            </a:pPr>
            <a:r>
              <a:rPr lang="ru-RU" sz="1400"/>
              <a:t>Речевой</a:t>
            </a:r>
            <a:r>
              <a:rPr lang="ru-RU" sz="1400" baseline="0"/>
              <a:t> профиль обучающегося </a:t>
            </a:r>
          </a:p>
        </c:rich>
      </c:tx>
      <c:layout>
        <c:manualLayout>
          <c:xMode val="edge"/>
          <c:yMode val="edge"/>
          <c:x val="0.27128624983062588"/>
          <c:y val="2.9304029304029352E-3"/>
        </c:manualLayout>
      </c:layout>
    </c:title>
    <c:plotArea>
      <c:layout>
        <c:manualLayout>
          <c:layoutTarget val="inner"/>
          <c:xMode val="edge"/>
          <c:yMode val="edge"/>
          <c:x val="0.20287815529420175"/>
          <c:y val="1.93283388531982E-2"/>
          <c:w val="0.78517597407934203"/>
          <c:h val="0.65494144287937794"/>
        </c:manualLayout>
      </c:layout>
      <c:lineChart>
        <c:grouping val="standard"/>
        <c:ser>
          <c:idx val="1"/>
          <c:order val="0"/>
          <c:tx>
            <c:v>результаты обследования</c:v>
          </c:tx>
          <c:cat>
            <c:strRef>
              <c:f>'Ильиных М'!$D$43:$D$53</c:f>
              <c:strCache>
                <c:ptCount val="11"/>
                <c:pt idx="0">
                  <c:v>Артикуляционная моторика</c:v>
                </c:pt>
                <c:pt idx="1">
                  <c:v>Звукопроиз-ношение</c:v>
                </c:pt>
                <c:pt idx="2">
                  <c:v>Фонематичес-кий слух</c:v>
                </c:pt>
                <c:pt idx="3">
                  <c:v>Звуковой анализ и синтез</c:v>
                </c:pt>
                <c:pt idx="4">
                  <c:v>Слоговая структура</c:v>
                </c:pt>
                <c:pt idx="5">
                  <c:v>Словарный запас</c:v>
                </c:pt>
                <c:pt idx="6">
                  <c:v>Словообразовательные навыки</c:v>
                </c:pt>
                <c:pt idx="7">
                  <c:v>Граммати-ческий строй</c:v>
                </c:pt>
                <c:pt idx="8">
                  <c:v>Связная речь</c:v>
                </c:pt>
                <c:pt idx="9">
                  <c:v>Чтение</c:v>
                </c:pt>
                <c:pt idx="10">
                  <c:v>Письмо</c:v>
                </c:pt>
              </c:strCache>
            </c:strRef>
          </c:cat>
          <c:val>
            <c:numRef>
              <c:f>'Ильиных М'!$F$43:$F$53</c:f>
              <c:numCache>
                <c:formatCode>0.00%</c:formatCode>
                <c:ptCount val="11"/>
                <c:pt idx="0">
                  <c:v>0.30000000000000032</c:v>
                </c:pt>
                <c:pt idx="1">
                  <c:v>0.53260869565217506</c:v>
                </c:pt>
                <c:pt idx="2">
                  <c:v>0.30000000000000032</c:v>
                </c:pt>
                <c:pt idx="3">
                  <c:v>0.61904761904761962</c:v>
                </c:pt>
                <c:pt idx="4">
                  <c:v>0.76666666666666672</c:v>
                </c:pt>
                <c:pt idx="5">
                  <c:v>0.25714285714285756</c:v>
                </c:pt>
                <c:pt idx="6">
                  <c:v>0.14000000000000001</c:v>
                </c:pt>
                <c:pt idx="7">
                  <c:v>0.23333333333333353</c:v>
                </c:pt>
                <c:pt idx="8">
                  <c:v>0.25</c:v>
                </c:pt>
                <c:pt idx="9">
                  <c:v>0.33333333333333331</c:v>
                </c:pt>
                <c:pt idx="10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7D2-4762-A729-B199440561C0}"/>
            </c:ext>
          </c:extLst>
        </c:ser>
        <c:marker val="1"/>
        <c:axId val="67509248"/>
        <c:axId val="65721088"/>
      </c:lineChart>
      <c:catAx>
        <c:axId val="67509248"/>
        <c:scaling>
          <c:orientation val="minMax"/>
        </c:scaling>
        <c:axPos val="b"/>
        <c:numFmt formatCode="General" sourceLinked="0"/>
        <c:majorTickMark val="none"/>
        <c:tickLblPos val="nextTo"/>
        <c:crossAx val="65721088"/>
        <c:crosses val="autoZero"/>
        <c:auto val="1"/>
        <c:lblAlgn val="ctr"/>
        <c:lblOffset val="100"/>
      </c:catAx>
      <c:valAx>
        <c:axId val="65721088"/>
        <c:scaling>
          <c:orientation val="minMax"/>
          <c:max val="1"/>
        </c:scaling>
        <c:axPos val="l"/>
        <c:majorGridlines/>
        <c:numFmt formatCode="0.00%" sourceLinked="1"/>
        <c:majorTickMark val="none"/>
        <c:tickLblPos val="nextTo"/>
        <c:crossAx val="67509248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800"/>
            </a:pPr>
            <a:endParaRPr lang="en-US"/>
          </a:p>
        </c:txPr>
      </c:dTable>
    </c:plotArea>
    <c:plotVisOnly val="1"/>
    <c:dispBlanksAs val="gap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70CB1E-3631-48AA-85AE-1A7EDE0893A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62974F3-A185-4D79-B72E-5BBBD41C3F34}">
      <dgm:prSet/>
      <dgm:spPr/>
      <dgm:t>
        <a:bodyPr/>
        <a:lstStyle/>
        <a:p>
          <a:r>
            <a:rPr lang="ru-RU" dirty="0" smtClean="0"/>
            <a:t>преодоление трудностей освоения программного материала</a:t>
          </a:r>
          <a:endParaRPr lang="en-US" dirty="0"/>
        </a:p>
      </dgm:t>
    </dgm:pt>
    <dgm:pt modelId="{981F1A08-5B32-4105-BAA4-9EB733D20D55}" type="parTrans" cxnId="{BD299A10-9B88-41F9-AFB0-D6CC847C8DDF}">
      <dgm:prSet/>
      <dgm:spPr/>
      <dgm:t>
        <a:bodyPr/>
        <a:lstStyle/>
        <a:p>
          <a:endParaRPr lang="en-US"/>
        </a:p>
      </dgm:t>
    </dgm:pt>
    <dgm:pt modelId="{2ECF9204-B629-4AAC-81A8-AC31D61C12EC}" type="sibTrans" cxnId="{BD299A10-9B88-41F9-AFB0-D6CC847C8DDF}">
      <dgm:prSet/>
      <dgm:spPr/>
      <dgm:t>
        <a:bodyPr/>
        <a:lstStyle/>
        <a:p>
          <a:endParaRPr lang="en-US"/>
        </a:p>
      </dgm:t>
    </dgm:pt>
    <dgm:pt modelId="{B66A6D1A-1062-420E-8BAD-049A59212D3B}">
      <dgm:prSet/>
      <dgm:spPr/>
      <dgm:t>
        <a:bodyPr/>
        <a:lstStyle/>
        <a:p>
          <a:r>
            <a:rPr lang="ru-RU" dirty="0" smtClean="0"/>
            <a:t>развитие коммуникативных навыков</a:t>
          </a:r>
          <a:endParaRPr lang="en-US" dirty="0"/>
        </a:p>
      </dgm:t>
    </dgm:pt>
    <dgm:pt modelId="{E555673C-94AF-4EE0-82A3-CDC1409EFBB5}" type="parTrans" cxnId="{C4B270DE-5DAB-4783-9447-60E3713DEDDD}">
      <dgm:prSet/>
      <dgm:spPr/>
      <dgm:t>
        <a:bodyPr/>
        <a:lstStyle/>
        <a:p>
          <a:endParaRPr lang="en-US"/>
        </a:p>
      </dgm:t>
    </dgm:pt>
    <dgm:pt modelId="{1ED6EC62-A59B-4CA1-9A27-43A82344094D}" type="sibTrans" cxnId="{C4B270DE-5DAB-4783-9447-60E3713DEDDD}">
      <dgm:prSet/>
      <dgm:spPr/>
      <dgm:t>
        <a:bodyPr/>
        <a:lstStyle/>
        <a:p>
          <a:endParaRPr lang="en-US"/>
        </a:p>
      </dgm:t>
    </dgm:pt>
    <dgm:pt modelId="{0D5E2457-A1BC-47A0-902A-9D4E7ED45CCC}" type="pres">
      <dgm:prSet presAssocID="{2270CB1E-3631-48AA-85AE-1A7EDE0893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5178B03-7C98-4A4F-8CBF-8576981E2C9F}" type="pres">
      <dgm:prSet presAssocID="{762974F3-A185-4D79-B72E-5BBBD41C3F34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9983D0-9C84-4858-A061-C130A340FA7F}" type="pres">
      <dgm:prSet presAssocID="{2ECF9204-B629-4AAC-81A8-AC31D61C12EC}" presName="spacer" presStyleCnt="0"/>
      <dgm:spPr/>
    </dgm:pt>
    <dgm:pt modelId="{7CCFFA37-0B2D-40AD-8704-277D23566DE3}" type="pres">
      <dgm:prSet presAssocID="{B66A6D1A-1062-420E-8BAD-049A59212D3B}" presName="parentText" presStyleLbl="node1" presStyleIdx="1" presStyleCnt="2" custScaleY="11331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4B270DE-5DAB-4783-9447-60E3713DEDDD}" srcId="{2270CB1E-3631-48AA-85AE-1A7EDE0893A1}" destId="{B66A6D1A-1062-420E-8BAD-049A59212D3B}" srcOrd="1" destOrd="0" parTransId="{E555673C-94AF-4EE0-82A3-CDC1409EFBB5}" sibTransId="{1ED6EC62-A59B-4CA1-9A27-43A82344094D}"/>
    <dgm:cxn modelId="{C70AC869-5923-4D98-B2C3-9E6934F00305}" type="presOf" srcId="{B66A6D1A-1062-420E-8BAD-049A59212D3B}" destId="{7CCFFA37-0B2D-40AD-8704-277D23566DE3}" srcOrd="0" destOrd="0" presId="urn:microsoft.com/office/officeart/2005/8/layout/vList2"/>
    <dgm:cxn modelId="{36D490C0-9519-4A3B-8323-E4372EF389A4}" type="presOf" srcId="{2270CB1E-3631-48AA-85AE-1A7EDE0893A1}" destId="{0D5E2457-A1BC-47A0-902A-9D4E7ED45CCC}" srcOrd="0" destOrd="0" presId="urn:microsoft.com/office/officeart/2005/8/layout/vList2"/>
    <dgm:cxn modelId="{BD299A10-9B88-41F9-AFB0-D6CC847C8DDF}" srcId="{2270CB1E-3631-48AA-85AE-1A7EDE0893A1}" destId="{762974F3-A185-4D79-B72E-5BBBD41C3F34}" srcOrd="0" destOrd="0" parTransId="{981F1A08-5B32-4105-BAA4-9EB733D20D55}" sibTransId="{2ECF9204-B629-4AAC-81A8-AC31D61C12EC}"/>
    <dgm:cxn modelId="{90EED265-9C99-4564-9BEA-A1C243C5D43A}" type="presOf" srcId="{762974F3-A185-4D79-B72E-5BBBD41C3F34}" destId="{15178B03-7C98-4A4F-8CBF-8576981E2C9F}" srcOrd="0" destOrd="0" presId="urn:microsoft.com/office/officeart/2005/8/layout/vList2"/>
    <dgm:cxn modelId="{89A22E7A-4B3A-4B5E-9920-29E3F16BA86C}" type="presParOf" srcId="{0D5E2457-A1BC-47A0-902A-9D4E7ED45CCC}" destId="{15178B03-7C98-4A4F-8CBF-8576981E2C9F}" srcOrd="0" destOrd="0" presId="urn:microsoft.com/office/officeart/2005/8/layout/vList2"/>
    <dgm:cxn modelId="{4D963FAE-F00A-4F6F-95CA-342C6881F178}" type="presParOf" srcId="{0D5E2457-A1BC-47A0-902A-9D4E7ED45CCC}" destId="{E19983D0-9C84-4858-A061-C130A340FA7F}" srcOrd="1" destOrd="0" presId="urn:microsoft.com/office/officeart/2005/8/layout/vList2"/>
    <dgm:cxn modelId="{EA0EB0D5-E6D1-4DC8-801D-28BCB24C76C3}" type="presParOf" srcId="{0D5E2457-A1BC-47A0-902A-9D4E7ED45CCC}" destId="{7CCFFA37-0B2D-40AD-8704-277D23566DE3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2B96CC7-0106-4D46-9E2C-A3AC87F9B8B0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E9B9994-9C83-4CAA-9EC7-D45BA0F134F3}">
      <dgm:prSet phldrT="[Текст]"/>
      <dgm:spPr/>
      <dgm:t>
        <a:bodyPr/>
        <a:lstStyle/>
        <a:p>
          <a:r>
            <a:rPr lang="ru-RU" dirty="0" smtClean="0"/>
            <a:t>1</a:t>
          </a:r>
          <a:endParaRPr lang="en-US" dirty="0"/>
        </a:p>
      </dgm:t>
    </dgm:pt>
    <dgm:pt modelId="{1375AC10-AFE3-496B-BBB2-89213CBF695B}" type="parTrans" cxnId="{02D2D766-4B0A-4011-B5FA-7389C18021CF}">
      <dgm:prSet/>
      <dgm:spPr/>
      <dgm:t>
        <a:bodyPr/>
        <a:lstStyle/>
        <a:p>
          <a:endParaRPr lang="en-US"/>
        </a:p>
      </dgm:t>
    </dgm:pt>
    <dgm:pt modelId="{A2E44278-6865-4953-A216-B72E11DB83DE}" type="sibTrans" cxnId="{02D2D766-4B0A-4011-B5FA-7389C18021CF}">
      <dgm:prSet/>
      <dgm:spPr/>
      <dgm:t>
        <a:bodyPr/>
        <a:lstStyle/>
        <a:p>
          <a:endParaRPr lang="en-US"/>
        </a:p>
      </dgm:t>
    </dgm:pt>
    <dgm:pt modelId="{108A2E94-8057-4F43-B2FF-2AD753CBBF9F}">
      <dgm:prSet phldrT="[Текст]"/>
      <dgm:spPr/>
      <dgm:t>
        <a:bodyPr/>
        <a:lstStyle/>
        <a:p>
          <a:r>
            <a:rPr lang="ru-RU" dirty="0" smtClean="0"/>
            <a:t>диагностический</a:t>
          </a:r>
          <a:endParaRPr lang="en-US" dirty="0"/>
        </a:p>
      </dgm:t>
    </dgm:pt>
    <dgm:pt modelId="{D63EAFAB-53AD-4034-9040-5A531687E5B7}" type="parTrans" cxnId="{D2C1F31F-6A25-4D7B-9BF4-D20C69FF65B8}">
      <dgm:prSet/>
      <dgm:spPr/>
      <dgm:t>
        <a:bodyPr/>
        <a:lstStyle/>
        <a:p>
          <a:endParaRPr lang="en-US"/>
        </a:p>
      </dgm:t>
    </dgm:pt>
    <dgm:pt modelId="{5F9CFFB3-94D2-40F9-850C-0804C22B91EF}" type="sibTrans" cxnId="{D2C1F31F-6A25-4D7B-9BF4-D20C69FF65B8}">
      <dgm:prSet/>
      <dgm:spPr/>
      <dgm:t>
        <a:bodyPr/>
        <a:lstStyle/>
        <a:p>
          <a:endParaRPr lang="en-US"/>
        </a:p>
      </dgm:t>
    </dgm:pt>
    <dgm:pt modelId="{7E1AA552-1DDD-4EC6-8EC0-1B79A9E7F402}">
      <dgm:prSet phldrT="[Текст]"/>
      <dgm:spPr/>
      <dgm:t>
        <a:bodyPr/>
        <a:lstStyle/>
        <a:p>
          <a:r>
            <a:rPr lang="ru-RU" dirty="0" smtClean="0"/>
            <a:t>2</a:t>
          </a:r>
          <a:endParaRPr lang="en-US" dirty="0"/>
        </a:p>
      </dgm:t>
    </dgm:pt>
    <dgm:pt modelId="{54F28EF7-16FC-404C-8A72-BD909FD4BF35}" type="parTrans" cxnId="{0A1778EA-E501-4299-BAFF-672CC0A804B5}">
      <dgm:prSet/>
      <dgm:spPr/>
      <dgm:t>
        <a:bodyPr/>
        <a:lstStyle/>
        <a:p>
          <a:endParaRPr lang="en-US"/>
        </a:p>
      </dgm:t>
    </dgm:pt>
    <dgm:pt modelId="{EF8A9DEE-AA38-41CD-85EE-69CEDE49C978}" type="sibTrans" cxnId="{0A1778EA-E501-4299-BAFF-672CC0A804B5}">
      <dgm:prSet/>
      <dgm:spPr/>
      <dgm:t>
        <a:bodyPr/>
        <a:lstStyle/>
        <a:p>
          <a:endParaRPr lang="en-US"/>
        </a:p>
      </dgm:t>
    </dgm:pt>
    <dgm:pt modelId="{399A7DE0-17D5-4E49-BA6D-90B80E887AB7}">
      <dgm:prSet phldrT="[Текст]"/>
      <dgm:spPr/>
      <dgm:t>
        <a:bodyPr/>
        <a:lstStyle/>
        <a:p>
          <a:r>
            <a:rPr lang="ru-RU" dirty="0" smtClean="0"/>
            <a:t>составление ИПР, ИОМ</a:t>
          </a:r>
          <a:endParaRPr lang="en-US" dirty="0"/>
        </a:p>
      </dgm:t>
    </dgm:pt>
    <dgm:pt modelId="{D0C04DA0-786D-4A28-B5D5-E0ABB3DFA308}" type="parTrans" cxnId="{B3F153E4-6B36-4059-9B4E-543802E1849A}">
      <dgm:prSet/>
      <dgm:spPr/>
      <dgm:t>
        <a:bodyPr/>
        <a:lstStyle/>
        <a:p>
          <a:endParaRPr lang="en-US"/>
        </a:p>
      </dgm:t>
    </dgm:pt>
    <dgm:pt modelId="{7483ECB2-37AD-4564-97B2-B7CDFFB9F315}" type="sibTrans" cxnId="{B3F153E4-6B36-4059-9B4E-543802E1849A}">
      <dgm:prSet/>
      <dgm:spPr/>
      <dgm:t>
        <a:bodyPr/>
        <a:lstStyle/>
        <a:p>
          <a:endParaRPr lang="en-US"/>
        </a:p>
      </dgm:t>
    </dgm:pt>
    <dgm:pt modelId="{59E2BDC0-B71F-4519-B3F7-C07CE8C37CEB}">
      <dgm:prSet phldrT="[Текст]"/>
      <dgm:spPr/>
      <dgm:t>
        <a:bodyPr/>
        <a:lstStyle/>
        <a:p>
          <a:r>
            <a:rPr lang="ru-RU" dirty="0" smtClean="0"/>
            <a:t>3</a:t>
          </a:r>
          <a:endParaRPr lang="en-US" dirty="0"/>
        </a:p>
      </dgm:t>
    </dgm:pt>
    <dgm:pt modelId="{E9C27150-C1E8-4205-A7CB-638A43B82ED4}" type="parTrans" cxnId="{B5173705-483E-4000-944E-8380E7790463}">
      <dgm:prSet/>
      <dgm:spPr/>
      <dgm:t>
        <a:bodyPr/>
        <a:lstStyle/>
        <a:p>
          <a:endParaRPr lang="en-US"/>
        </a:p>
      </dgm:t>
    </dgm:pt>
    <dgm:pt modelId="{0EF0C4C9-9BA1-4FEF-9324-DC3D7ABDAB6C}" type="sibTrans" cxnId="{B5173705-483E-4000-944E-8380E7790463}">
      <dgm:prSet/>
      <dgm:spPr/>
      <dgm:t>
        <a:bodyPr/>
        <a:lstStyle/>
        <a:p>
          <a:endParaRPr lang="en-US"/>
        </a:p>
      </dgm:t>
    </dgm:pt>
    <dgm:pt modelId="{55CAC00C-5FAD-454B-B4C2-6F6A62926A73}">
      <dgm:prSet phldrT="[Текст]"/>
      <dgm:spPr/>
      <dgm:t>
        <a:bodyPr/>
        <a:lstStyle/>
        <a:p>
          <a:r>
            <a:rPr lang="ru-RU" dirty="0" smtClean="0"/>
            <a:t>коррекционно-логопедические занятия</a:t>
          </a:r>
          <a:endParaRPr lang="en-US" dirty="0"/>
        </a:p>
      </dgm:t>
    </dgm:pt>
    <dgm:pt modelId="{06AE2A61-1E56-4F91-8A9D-D0F621ECE0EB}" type="parTrans" cxnId="{9656A6D2-1F44-4E76-82B4-1E82F3B13D3F}">
      <dgm:prSet/>
      <dgm:spPr/>
      <dgm:t>
        <a:bodyPr/>
        <a:lstStyle/>
        <a:p>
          <a:endParaRPr lang="en-US"/>
        </a:p>
      </dgm:t>
    </dgm:pt>
    <dgm:pt modelId="{E26035C7-4E86-46D3-938C-516EB654409B}" type="sibTrans" cxnId="{9656A6D2-1F44-4E76-82B4-1E82F3B13D3F}">
      <dgm:prSet/>
      <dgm:spPr/>
      <dgm:t>
        <a:bodyPr/>
        <a:lstStyle/>
        <a:p>
          <a:endParaRPr lang="en-US"/>
        </a:p>
      </dgm:t>
    </dgm:pt>
    <dgm:pt modelId="{4573FBD8-8B3B-467B-AE04-1EC0F37CA5B8}" type="pres">
      <dgm:prSet presAssocID="{62B96CC7-0106-4D46-9E2C-A3AC87F9B8B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539B7AE-A7E9-4C22-8493-9B8627B9A437}" type="pres">
      <dgm:prSet presAssocID="{5E9B9994-9C83-4CAA-9EC7-D45BA0F134F3}" presName="composite" presStyleCnt="0"/>
      <dgm:spPr/>
    </dgm:pt>
    <dgm:pt modelId="{7DC65DE1-028C-42B9-8FC1-D0D25217176B}" type="pres">
      <dgm:prSet presAssocID="{5E9B9994-9C83-4CAA-9EC7-D45BA0F134F3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1D62D1-A567-4A00-A83B-EB9016135D54}" type="pres">
      <dgm:prSet presAssocID="{5E9B9994-9C83-4CAA-9EC7-D45BA0F134F3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86F547-6DA2-4D51-A349-A8AF35002E84}" type="pres">
      <dgm:prSet presAssocID="{A2E44278-6865-4953-A216-B72E11DB83DE}" presName="sp" presStyleCnt="0"/>
      <dgm:spPr/>
    </dgm:pt>
    <dgm:pt modelId="{6BDF19F6-7819-41A7-A7AE-D69305C09876}" type="pres">
      <dgm:prSet presAssocID="{7E1AA552-1DDD-4EC6-8EC0-1B79A9E7F402}" presName="composite" presStyleCnt="0"/>
      <dgm:spPr/>
    </dgm:pt>
    <dgm:pt modelId="{EB691913-6905-4503-9EF2-1358A63343DF}" type="pres">
      <dgm:prSet presAssocID="{7E1AA552-1DDD-4EC6-8EC0-1B79A9E7F402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5CFCAC-38D2-4F1B-8573-AF0AB440204F}" type="pres">
      <dgm:prSet presAssocID="{7E1AA552-1DDD-4EC6-8EC0-1B79A9E7F402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4CAC5A-73A3-4FDC-9C30-E0B6A736D15B}" type="pres">
      <dgm:prSet presAssocID="{EF8A9DEE-AA38-41CD-85EE-69CEDE49C978}" presName="sp" presStyleCnt="0"/>
      <dgm:spPr/>
    </dgm:pt>
    <dgm:pt modelId="{C4625C09-A78F-41E1-A7AE-B90740338AE3}" type="pres">
      <dgm:prSet presAssocID="{59E2BDC0-B71F-4519-B3F7-C07CE8C37CEB}" presName="composite" presStyleCnt="0"/>
      <dgm:spPr/>
    </dgm:pt>
    <dgm:pt modelId="{5E1EC6AD-3DBE-436D-B507-13D8DF0CAF37}" type="pres">
      <dgm:prSet presAssocID="{59E2BDC0-B71F-4519-B3F7-C07CE8C37CEB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DD7AAB-8B3A-41BF-8916-86FEAA206F9B}" type="pres">
      <dgm:prSet presAssocID="{59E2BDC0-B71F-4519-B3F7-C07CE8C37CEB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2D2D766-4B0A-4011-B5FA-7389C18021CF}" srcId="{62B96CC7-0106-4D46-9E2C-A3AC87F9B8B0}" destId="{5E9B9994-9C83-4CAA-9EC7-D45BA0F134F3}" srcOrd="0" destOrd="0" parTransId="{1375AC10-AFE3-496B-BBB2-89213CBF695B}" sibTransId="{A2E44278-6865-4953-A216-B72E11DB83DE}"/>
    <dgm:cxn modelId="{D2C1F31F-6A25-4D7B-9BF4-D20C69FF65B8}" srcId="{5E9B9994-9C83-4CAA-9EC7-D45BA0F134F3}" destId="{108A2E94-8057-4F43-B2FF-2AD753CBBF9F}" srcOrd="0" destOrd="0" parTransId="{D63EAFAB-53AD-4034-9040-5A531687E5B7}" sibTransId="{5F9CFFB3-94D2-40F9-850C-0804C22B91EF}"/>
    <dgm:cxn modelId="{B3F153E4-6B36-4059-9B4E-543802E1849A}" srcId="{7E1AA552-1DDD-4EC6-8EC0-1B79A9E7F402}" destId="{399A7DE0-17D5-4E49-BA6D-90B80E887AB7}" srcOrd="0" destOrd="0" parTransId="{D0C04DA0-786D-4A28-B5D5-E0ABB3DFA308}" sibTransId="{7483ECB2-37AD-4564-97B2-B7CDFFB9F315}"/>
    <dgm:cxn modelId="{67F85F19-2798-47A3-AC4F-5F5D01D8154B}" type="presOf" srcId="{59E2BDC0-B71F-4519-B3F7-C07CE8C37CEB}" destId="{5E1EC6AD-3DBE-436D-B507-13D8DF0CAF37}" srcOrd="0" destOrd="0" presId="urn:microsoft.com/office/officeart/2005/8/layout/chevron2"/>
    <dgm:cxn modelId="{E9A18D53-B1B7-4203-AFFA-4C4E9DB414EF}" type="presOf" srcId="{7E1AA552-1DDD-4EC6-8EC0-1B79A9E7F402}" destId="{EB691913-6905-4503-9EF2-1358A63343DF}" srcOrd="0" destOrd="0" presId="urn:microsoft.com/office/officeart/2005/8/layout/chevron2"/>
    <dgm:cxn modelId="{9656A6D2-1F44-4E76-82B4-1E82F3B13D3F}" srcId="{59E2BDC0-B71F-4519-B3F7-C07CE8C37CEB}" destId="{55CAC00C-5FAD-454B-B4C2-6F6A62926A73}" srcOrd="0" destOrd="0" parTransId="{06AE2A61-1E56-4F91-8A9D-D0F621ECE0EB}" sibTransId="{E26035C7-4E86-46D3-938C-516EB654409B}"/>
    <dgm:cxn modelId="{0A1778EA-E501-4299-BAFF-672CC0A804B5}" srcId="{62B96CC7-0106-4D46-9E2C-A3AC87F9B8B0}" destId="{7E1AA552-1DDD-4EC6-8EC0-1B79A9E7F402}" srcOrd="1" destOrd="0" parTransId="{54F28EF7-16FC-404C-8A72-BD909FD4BF35}" sibTransId="{EF8A9DEE-AA38-41CD-85EE-69CEDE49C978}"/>
    <dgm:cxn modelId="{E6ECEB0E-36DB-4AC3-881B-6CC8AE52FD92}" type="presOf" srcId="{62B96CC7-0106-4D46-9E2C-A3AC87F9B8B0}" destId="{4573FBD8-8B3B-467B-AE04-1EC0F37CA5B8}" srcOrd="0" destOrd="0" presId="urn:microsoft.com/office/officeart/2005/8/layout/chevron2"/>
    <dgm:cxn modelId="{7B4F9852-B44D-4300-8242-F44F3CA674C3}" type="presOf" srcId="{55CAC00C-5FAD-454B-B4C2-6F6A62926A73}" destId="{1FDD7AAB-8B3A-41BF-8916-86FEAA206F9B}" srcOrd="0" destOrd="0" presId="urn:microsoft.com/office/officeart/2005/8/layout/chevron2"/>
    <dgm:cxn modelId="{B5173705-483E-4000-944E-8380E7790463}" srcId="{62B96CC7-0106-4D46-9E2C-A3AC87F9B8B0}" destId="{59E2BDC0-B71F-4519-B3F7-C07CE8C37CEB}" srcOrd="2" destOrd="0" parTransId="{E9C27150-C1E8-4205-A7CB-638A43B82ED4}" sibTransId="{0EF0C4C9-9BA1-4FEF-9324-DC3D7ABDAB6C}"/>
    <dgm:cxn modelId="{843F095E-970A-47B8-BA5B-E0B384ED372D}" type="presOf" srcId="{399A7DE0-17D5-4E49-BA6D-90B80E887AB7}" destId="{C35CFCAC-38D2-4F1B-8573-AF0AB440204F}" srcOrd="0" destOrd="0" presId="urn:microsoft.com/office/officeart/2005/8/layout/chevron2"/>
    <dgm:cxn modelId="{E342EAFE-D6BE-4893-BDA2-67C12AC57904}" type="presOf" srcId="{108A2E94-8057-4F43-B2FF-2AD753CBBF9F}" destId="{DE1D62D1-A567-4A00-A83B-EB9016135D54}" srcOrd="0" destOrd="0" presId="urn:microsoft.com/office/officeart/2005/8/layout/chevron2"/>
    <dgm:cxn modelId="{CC32691B-0F4B-4428-B98F-1ADC1930FA7A}" type="presOf" srcId="{5E9B9994-9C83-4CAA-9EC7-D45BA0F134F3}" destId="{7DC65DE1-028C-42B9-8FC1-D0D25217176B}" srcOrd="0" destOrd="0" presId="urn:microsoft.com/office/officeart/2005/8/layout/chevron2"/>
    <dgm:cxn modelId="{E4E7520C-270F-49A7-994E-102FEB04DF68}" type="presParOf" srcId="{4573FBD8-8B3B-467B-AE04-1EC0F37CA5B8}" destId="{E539B7AE-A7E9-4C22-8493-9B8627B9A437}" srcOrd="0" destOrd="0" presId="urn:microsoft.com/office/officeart/2005/8/layout/chevron2"/>
    <dgm:cxn modelId="{17D1AD06-14AE-4795-B7AB-A8D1E46F060B}" type="presParOf" srcId="{E539B7AE-A7E9-4C22-8493-9B8627B9A437}" destId="{7DC65DE1-028C-42B9-8FC1-D0D25217176B}" srcOrd="0" destOrd="0" presId="urn:microsoft.com/office/officeart/2005/8/layout/chevron2"/>
    <dgm:cxn modelId="{70A1C360-F8EE-4848-A04E-E16595401FAC}" type="presParOf" srcId="{E539B7AE-A7E9-4C22-8493-9B8627B9A437}" destId="{DE1D62D1-A567-4A00-A83B-EB9016135D54}" srcOrd="1" destOrd="0" presId="urn:microsoft.com/office/officeart/2005/8/layout/chevron2"/>
    <dgm:cxn modelId="{A0922347-603E-4453-94F3-356EE89440EB}" type="presParOf" srcId="{4573FBD8-8B3B-467B-AE04-1EC0F37CA5B8}" destId="{6886F547-6DA2-4D51-A349-A8AF35002E84}" srcOrd="1" destOrd="0" presId="urn:microsoft.com/office/officeart/2005/8/layout/chevron2"/>
    <dgm:cxn modelId="{3F5FB67D-5341-4C25-BA5E-3FDD179CF9EA}" type="presParOf" srcId="{4573FBD8-8B3B-467B-AE04-1EC0F37CA5B8}" destId="{6BDF19F6-7819-41A7-A7AE-D69305C09876}" srcOrd="2" destOrd="0" presId="urn:microsoft.com/office/officeart/2005/8/layout/chevron2"/>
    <dgm:cxn modelId="{757204D8-CBCA-4CC0-8D8F-54631BFF1292}" type="presParOf" srcId="{6BDF19F6-7819-41A7-A7AE-D69305C09876}" destId="{EB691913-6905-4503-9EF2-1358A63343DF}" srcOrd="0" destOrd="0" presId="urn:microsoft.com/office/officeart/2005/8/layout/chevron2"/>
    <dgm:cxn modelId="{CDB5A2D3-FD8F-4D0F-92E1-BFFE8EF10A03}" type="presParOf" srcId="{6BDF19F6-7819-41A7-A7AE-D69305C09876}" destId="{C35CFCAC-38D2-4F1B-8573-AF0AB440204F}" srcOrd="1" destOrd="0" presId="urn:microsoft.com/office/officeart/2005/8/layout/chevron2"/>
    <dgm:cxn modelId="{549C7C56-C883-4F8D-A644-72CE61B54E80}" type="presParOf" srcId="{4573FBD8-8B3B-467B-AE04-1EC0F37CA5B8}" destId="{AC4CAC5A-73A3-4FDC-9C30-E0B6A736D15B}" srcOrd="3" destOrd="0" presId="urn:microsoft.com/office/officeart/2005/8/layout/chevron2"/>
    <dgm:cxn modelId="{DFD4B33B-D973-412B-9589-BED0655D65A0}" type="presParOf" srcId="{4573FBD8-8B3B-467B-AE04-1EC0F37CA5B8}" destId="{C4625C09-A78F-41E1-A7AE-B90740338AE3}" srcOrd="4" destOrd="0" presId="urn:microsoft.com/office/officeart/2005/8/layout/chevron2"/>
    <dgm:cxn modelId="{224412A9-58FB-4EE4-97F5-FC9E89065B1F}" type="presParOf" srcId="{C4625C09-A78F-41E1-A7AE-B90740338AE3}" destId="{5E1EC6AD-3DBE-436D-B507-13D8DF0CAF37}" srcOrd="0" destOrd="0" presId="urn:microsoft.com/office/officeart/2005/8/layout/chevron2"/>
    <dgm:cxn modelId="{08BEC57A-07EC-4C67-A3F5-A3407C0A22C1}" type="presParOf" srcId="{C4625C09-A78F-41E1-A7AE-B90740338AE3}" destId="{1FDD7AAB-8B3A-41BF-8916-86FEAA206F9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239C3D9-93A3-4DFF-9F82-F27BD4FC97C1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A3DBB8A-18AD-465C-BD94-0C05F58F6F0D}">
      <dgm:prSet phldrT="[Текст]"/>
      <dgm:spPr/>
      <dgm:t>
        <a:bodyPr/>
        <a:lstStyle/>
        <a:p>
          <a:r>
            <a:rPr lang="ru-RU" dirty="0" smtClean="0"/>
            <a:t>подгрупповая</a:t>
          </a:r>
          <a:endParaRPr lang="en-US" dirty="0"/>
        </a:p>
      </dgm:t>
    </dgm:pt>
    <dgm:pt modelId="{0671BFF4-1BF3-449E-A913-014CD6E8EACB}" type="parTrans" cxnId="{5A5B8D9A-63A3-4603-BE6F-3497F8F7B6BE}">
      <dgm:prSet/>
      <dgm:spPr/>
      <dgm:t>
        <a:bodyPr/>
        <a:lstStyle/>
        <a:p>
          <a:endParaRPr lang="en-US"/>
        </a:p>
      </dgm:t>
    </dgm:pt>
    <dgm:pt modelId="{3DED2B81-CCA2-45BB-BB95-FF6A6FA23878}" type="sibTrans" cxnId="{5A5B8D9A-63A3-4603-BE6F-3497F8F7B6BE}">
      <dgm:prSet/>
      <dgm:spPr/>
      <dgm:t>
        <a:bodyPr/>
        <a:lstStyle/>
        <a:p>
          <a:endParaRPr lang="en-US"/>
        </a:p>
      </dgm:t>
    </dgm:pt>
    <dgm:pt modelId="{490C4182-716C-49AC-8F4F-3F9185DA665B}">
      <dgm:prSet/>
      <dgm:spPr/>
      <dgm:t>
        <a:bodyPr/>
        <a:lstStyle/>
        <a:p>
          <a:r>
            <a:rPr lang="ru-RU" dirty="0" smtClean="0"/>
            <a:t>индивидуальная</a:t>
          </a:r>
          <a:endParaRPr lang="en-US" dirty="0"/>
        </a:p>
      </dgm:t>
    </dgm:pt>
    <dgm:pt modelId="{BFF26CA5-3CD0-4DC0-BBFB-E106E2848934}" type="parTrans" cxnId="{2ED7DA26-663A-4695-84EF-F1A65B73DBDF}">
      <dgm:prSet/>
      <dgm:spPr/>
      <dgm:t>
        <a:bodyPr/>
        <a:lstStyle/>
        <a:p>
          <a:endParaRPr lang="en-US"/>
        </a:p>
      </dgm:t>
    </dgm:pt>
    <dgm:pt modelId="{68105455-91B8-4D99-B072-AA807296C103}" type="sibTrans" cxnId="{2ED7DA26-663A-4695-84EF-F1A65B73DBDF}">
      <dgm:prSet/>
      <dgm:spPr/>
      <dgm:t>
        <a:bodyPr/>
        <a:lstStyle/>
        <a:p>
          <a:endParaRPr lang="en-US"/>
        </a:p>
      </dgm:t>
    </dgm:pt>
    <dgm:pt modelId="{FEA76600-7C3C-401E-8146-7B24FF74733A}">
      <dgm:prSet/>
      <dgm:spPr/>
      <dgm:t>
        <a:bodyPr/>
        <a:lstStyle/>
        <a:p>
          <a:endParaRPr lang="ru-RU" dirty="0" smtClean="0"/>
        </a:p>
        <a:p>
          <a:r>
            <a:rPr lang="ru-RU" smtClean="0"/>
            <a:t>ребенок</a:t>
          </a:r>
          <a:r>
            <a:rPr lang="ru-RU" dirty="0" smtClean="0"/>
            <a:t>, дефектолог, психолог, </a:t>
          </a:r>
          <a:r>
            <a:rPr lang="ru-RU" dirty="0" err="1" smtClean="0"/>
            <a:t>тьютор</a:t>
          </a:r>
          <a:r>
            <a:rPr lang="ru-RU" dirty="0" smtClean="0"/>
            <a:t>, родители</a:t>
          </a:r>
          <a:endParaRPr lang="en-US" dirty="0"/>
        </a:p>
      </dgm:t>
    </dgm:pt>
    <dgm:pt modelId="{BDDB2F23-D69A-4242-8364-A82DF63DC8E9}" type="parTrans" cxnId="{86C132E2-4326-4609-B274-7CE4EEBCC8E1}">
      <dgm:prSet/>
      <dgm:spPr/>
      <dgm:t>
        <a:bodyPr/>
        <a:lstStyle/>
        <a:p>
          <a:endParaRPr lang="en-US"/>
        </a:p>
      </dgm:t>
    </dgm:pt>
    <dgm:pt modelId="{4A501625-65B1-467A-B7DE-91579ED13CBE}" type="sibTrans" cxnId="{86C132E2-4326-4609-B274-7CE4EEBCC8E1}">
      <dgm:prSet/>
      <dgm:spPr/>
      <dgm:t>
        <a:bodyPr/>
        <a:lstStyle/>
        <a:p>
          <a:endParaRPr lang="en-US"/>
        </a:p>
      </dgm:t>
    </dgm:pt>
    <dgm:pt modelId="{63A1DABA-D744-4726-95D6-60EA9834E92D}">
      <dgm:prSet/>
      <dgm:spPr/>
      <dgm:t>
        <a:bodyPr/>
        <a:lstStyle/>
        <a:p>
          <a:r>
            <a:rPr lang="ru-RU" dirty="0" smtClean="0"/>
            <a:t>2 ребенка и специалист</a:t>
          </a:r>
          <a:endParaRPr lang="en-US" dirty="0"/>
        </a:p>
      </dgm:t>
    </dgm:pt>
    <dgm:pt modelId="{AD8C3F57-FA63-44D4-AF44-5D349AF3F961}" type="parTrans" cxnId="{5D6DAD92-F257-4F7F-91CD-3433EAFB52C2}">
      <dgm:prSet/>
      <dgm:spPr/>
      <dgm:t>
        <a:bodyPr/>
        <a:lstStyle/>
        <a:p>
          <a:endParaRPr lang="en-US"/>
        </a:p>
      </dgm:t>
    </dgm:pt>
    <dgm:pt modelId="{70DD35A4-DDA3-4CFB-8110-5086BF4CFB82}" type="sibTrans" cxnId="{5D6DAD92-F257-4F7F-91CD-3433EAFB52C2}">
      <dgm:prSet/>
      <dgm:spPr/>
      <dgm:t>
        <a:bodyPr/>
        <a:lstStyle/>
        <a:p>
          <a:endParaRPr lang="en-US"/>
        </a:p>
      </dgm:t>
    </dgm:pt>
    <dgm:pt modelId="{6E18260F-92F4-42E9-B224-8427891BC031}" type="pres">
      <dgm:prSet presAssocID="{2239C3D9-93A3-4DFF-9F82-F27BD4FC97C1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3E523578-65B5-496F-AD86-B8DF894FE90B}" type="pres">
      <dgm:prSet presAssocID="{490C4182-716C-49AC-8F4F-3F9185DA665B}" presName="posSpace" presStyleCnt="0"/>
      <dgm:spPr/>
    </dgm:pt>
    <dgm:pt modelId="{ED034F26-2E9D-4A7B-8DB2-14CDC2C14B0A}" type="pres">
      <dgm:prSet presAssocID="{490C4182-716C-49AC-8F4F-3F9185DA665B}" presName="vertFlow" presStyleCnt="0"/>
      <dgm:spPr/>
    </dgm:pt>
    <dgm:pt modelId="{6F00B26A-3FF5-4059-B7D4-EA8E0EA43B1F}" type="pres">
      <dgm:prSet presAssocID="{490C4182-716C-49AC-8F4F-3F9185DA665B}" presName="topSpace" presStyleCnt="0"/>
      <dgm:spPr/>
    </dgm:pt>
    <dgm:pt modelId="{DD1AD5B9-FC2B-4877-80E3-076D6BFE688E}" type="pres">
      <dgm:prSet presAssocID="{490C4182-716C-49AC-8F4F-3F9185DA665B}" presName="firstComp" presStyleCnt="0"/>
      <dgm:spPr/>
    </dgm:pt>
    <dgm:pt modelId="{60D98151-1212-48D1-892E-E5EE234CB0CB}" type="pres">
      <dgm:prSet presAssocID="{490C4182-716C-49AC-8F4F-3F9185DA665B}" presName="firstChild" presStyleLbl="bgAccFollowNode1" presStyleIdx="0" presStyleCnt="2" custScaleY="144275" custLinFactNeighborX="6286" custLinFactNeighborY="2305"/>
      <dgm:spPr/>
      <dgm:t>
        <a:bodyPr/>
        <a:lstStyle/>
        <a:p>
          <a:endParaRPr lang="en-US"/>
        </a:p>
      </dgm:t>
    </dgm:pt>
    <dgm:pt modelId="{2531B089-CBC8-4C6C-AD2E-3055EBAB005E}" type="pres">
      <dgm:prSet presAssocID="{490C4182-716C-49AC-8F4F-3F9185DA665B}" presName="firstChildTx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3A5A01-5ABC-4FF8-81DD-A65C553CC70C}" type="pres">
      <dgm:prSet presAssocID="{490C4182-716C-49AC-8F4F-3F9185DA665B}" presName="negSpace" presStyleCnt="0"/>
      <dgm:spPr/>
    </dgm:pt>
    <dgm:pt modelId="{055B01BB-576A-4AC6-9935-4EDC4C4672B1}" type="pres">
      <dgm:prSet presAssocID="{490C4182-716C-49AC-8F4F-3F9185DA665B}" presName="circle" presStyleLbl="node1" presStyleIdx="0" presStyleCnt="2" custScaleX="147783" custScaleY="135348" custLinFactNeighborX="3296" custLinFactNeighborY="-45718"/>
      <dgm:spPr/>
      <dgm:t>
        <a:bodyPr/>
        <a:lstStyle/>
        <a:p>
          <a:endParaRPr lang="en-US"/>
        </a:p>
      </dgm:t>
    </dgm:pt>
    <dgm:pt modelId="{F9785136-171A-4E6C-A5AB-CBB545687152}" type="pres">
      <dgm:prSet presAssocID="{68105455-91B8-4D99-B072-AA807296C103}" presName="transSpace" presStyleCnt="0"/>
      <dgm:spPr/>
    </dgm:pt>
    <dgm:pt modelId="{B824675E-7902-4041-B2EF-CFABD4F6266A}" type="pres">
      <dgm:prSet presAssocID="{2A3DBB8A-18AD-465C-BD94-0C05F58F6F0D}" presName="posSpace" presStyleCnt="0"/>
      <dgm:spPr/>
    </dgm:pt>
    <dgm:pt modelId="{0A6B0C6E-F90A-400B-8318-1CF5B643BF66}" type="pres">
      <dgm:prSet presAssocID="{2A3DBB8A-18AD-465C-BD94-0C05F58F6F0D}" presName="vertFlow" presStyleCnt="0"/>
      <dgm:spPr/>
    </dgm:pt>
    <dgm:pt modelId="{8857412B-BD3A-494C-A8EC-58A4A99FF877}" type="pres">
      <dgm:prSet presAssocID="{2A3DBB8A-18AD-465C-BD94-0C05F58F6F0D}" presName="topSpace" presStyleCnt="0"/>
      <dgm:spPr/>
    </dgm:pt>
    <dgm:pt modelId="{1859242E-DC7C-45F7-8753-050EC7C05AAD}" type="pres">
      <dgm:prSet presAssocID="{2A3DBB8A-18AD-465C-BD94-0C05F58F6F0D}" presName="firstComp" presStyleCnt="0"/>
      <dgm:spPr/>
    </dgm:pt>
    <dgm:pt modelId="{216D2874-2428-4DBA-9997-794F6EFBAAD5}" type="pres">
      <dgm:prSet presAssocID="{2A3DBB8A-18AD-465C-BD94-0C05F58F6F0D}" presName="firstChild" presStyleLbl="bgAccFollowNode1" presStyleIdx="1" presStyleCnt="2" custScaleY="131107" custLinFactNeighborX="-11269" custLinFactNeighborY="7216"/>
      <dgm:spPr/>
      <dgm:t>
        <a:bodyPr/>
        <a:lstStyle/>
        <a:p>
          <a:endParaRPr lang="en-US"/>
        </a:p>
      </dgm:t>
    </dgm:pt>
    <dgm:pt modelId="{3059DBA2-8485-406E-9932-6EE8AF86B850}" type="pres">
      <dgm:prSet presAssocID="{2A3DBB8A-18AD-465C-BD94-0C05F58F6F0D}" presName="firstChildTx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DA7C9F-B069-4369-A18C-2F5B9FE5A0ED}" type="pres">
      <dgm:prSet presAssocID="{2A3DBB8A-18AD-465C-BD94-0C05F58F6F0D}" presName="negSpace" presStyleCnt="0"/>
      <dgm:spPr/>
    </dgm:pt>
    <dgm:pt modelId="{6498943E-7123-4827-ABCE-76B9C0BED606}" type="pres">
      <dgm:prSet presAssocID="{2A3DBB8A-18AD-465C-BD94-0C05F58F6F0D}" presName="circle" presStyleLbl="node1" presStyleIdx="1" presStyleCnt="2" custScaleX="147528" custScaleY="119306" custLinFactNeighborX="-4614" custLinFactNeighborY="-41271"/>
      <dgm:spPr/>
      <dgm:t>
        <a:bodyPr/>
        <a:lstStyle/>
        <a:p>
          <a:endParaRPr lang="en-US"/>
        </a:p>
      </dgm:t>
    </dgm:pt>
  </dgm:ptLst>
  <dgm:cxnLst>
    <dgm:cxn modelId="{86C132E2-4326-4609-B274-7CE4EEBCC8E1}" srcId="{490C4182-716C-49AC-8F4F-3F9185DA665B}" destId="{FEA76600-7C3C-401E-8146-7B24FF74733A}" srcOrd="0" destOrd="0" parTransId="{BDDB2F23-D69A-4242-8364-A82DF63DC8E9}" sibTransId="{4A501625-65B1-467A-B7DE-91579ED13CBE}"/>
    <dgm:cxn modelId="{2ED7DA26-663A-4695-84EF-F1A65B73DBDF}" srcId="{2239C3D9-93A3-4DFF-9F82-F27BD4FC97C1}" destId="{490C4182-716C-49AC-8F4F-3F9185DA665B}" srcOrd="0" destOrd="0" parTransId="{BFF26CA5-3CD0-4DC0-BBFB-E106E2848934}" sibTransId="{68105455-91B8-4D99-B072-AA807296C103}"/>
    <dgm:cxn modelId="{A867E823-6128-4AEB-9F07-DF11E7072617}" type="presOf" srcId="{2239C3D9-93A3-4DFF-9F82-F27BD4FC97C1}" destId="{6E18260F-92F4-42E9-B224-8427891BC031}" srcOrd="0" destOrd="0" presId="urn:microsoft.com/office/officeart/2005/8/layout/hList9"/>
    <dgm:cxn modelId="{872E47AF-EA92-4829-B181-D0110D059BEB}" type="presOf" srcId="{FEA76600-7C3C-401E-8146-7B24FF74733A}" destId="{2531B089-CBC8-4C6C-AD2E-3055EBAB005E}" srcOrd="1" destOrd="0" presId="urn:microsoft.com/office/officeart/2005/8/layout/hList9"/>
    <dgm:cxn modelId="{5A5B8D9A-63A3-4603-BE6F-3497F8F7B6BE}" srcId="{2239C3D9-93A3-4DFF-9F82-F27BD4FC97C1}" destId="{2A3DBB8A-18AD-465C-BD94-0C05F58F6F0D}" srcOrd="1" destOrd="0" parTransId="{0671BFF4-1BF3-449E-A913-014CD6E8EACB}" sibTransId="{3DED2B81-CCA2-45BB-BB95-FF6A6FA23878}"/>
    <dgm:cxn modelId="{3090E995-C2AF-4384-B6E1-1E784AA26E9F}" type="presOf" srcId="{63A1DABA-D744-4726-95D6-60EA9834E92D}" destId="{216D2874-2428-4DBA-9997-794F6EFBAAD5}" srcOrd="0" destOrd="0" presId="urn:microsoft.com/office/officeart/2005/8/layout/hList9"/>
    <dgm:cxn modelId="{78C80C59-0964-4AF5-8667-5F1E20EFCD22}" type="presOf" srcId="{FEA76600-7C3C-401E-8146-7B24FF74733A}" destId="{60D98151-1212-48D1-892E-E5EE234CB0CB}" srcOrd="0" destOrd="0" presId="urn:microsoft.com/office/officeart/2005/8/layout/hList9"/>
    <dgm:cxn modelId="{2EF3CEF6-232B-4944-BEA4-AEC25F6E6EC5}" type="presOf" srcId="{2A3DBB8A-18AD-465C-BD94-0C05F58F6F0D}" destId="{6498943E-7123-4827-ABCE-76B9C0BED606}" srcOrd="0" destOrd="0" presId="urn:microsoft.com/office/officeart/2005/8/layout/hList9"/>
    <dgm:cxn modelId="{5D6DAD92-F257-4F7F-91CD-3433EAFB52C2}" srcId="{2A3DBB8A-18AD-465C-BD94-0C05F58F6F0D}" destId="{63A1DABA-D744-4726-95D6-60EA9834E92D}" srcOrd="0" destOrd="0" parTransId="{AD8C3F57-FA63-44D4-AF44-5D349AF3F961}" sibTransId="{70DD35A4-DDA3-4CFB-8110-5086BF4CFB82}"/>
    <dgm:cxn modelId="{1561A0ED-DA04-4B01-B636-A621FAA8C9B4}" type="presOf" srcId="{490C4182-716C-49AC-8F4F-3F9185DA665B}" destId="{055B01BB-576A-4AC6-9935-4EDC4C4672B1}" srcOrd="0" destOrd="0" presId="urn:microsoft.com/office/officeart/2005/8/layout/hList9"/>
    <dgm:cxn modelId="{459F44CC-B1DD-4710-89A3-1E7806D6B078}" type="presOf" srcId="{63A1DABA-D744-4726-95D6-60EA9834E92D}" destId="{3059DBA2-8485-406E-9932-6EE8AF86B850}" srcOrd="1" destOrd="0" presId="urn:microsoft.com/office/officeart/2005/8/layout/hList9"/>
    <dgm:cxn modelId="{5449C316-102C-4EC1-BCCD-9E15A829540E}" type="presParOf" srcId="{6E18260F-92F4-42E9-B224-8427891BC031}" destId="{3E523578-65B5-496F-AD86-B8DF894FE90B}" srcOrd="0" destOrd="0" presId="urn:microsoft.com/office/officeart/2005/8/layout/hList9"/>
    <dgm:cxn modelId="{71C57F38-7D9B-4970-8645-55CD35CA3BD5}" type="presParOf" srcId="{6E18260F-92F4-42E9-B224-8427891BC031}" destId="{ED034F26-2E9D-4A7B-8DB2-14CDC2C14B0A}" srcOrd="1" destOrd="0" presId="urn:microsoft.com/office/officeart/2005/8/layout/hList9"/>
    <dgm:cxn modelId="{0A830983-70B9-4256-81AC-25FDCF127949}" type="presParOf" srcId="{ED034F26-2E9D-4A7B-8DB2-14CDC2C14B0A}" destId="{6F00B26A-3FF5-4059-B7D4-EA8E0EA43B1F}" srcOrd="0" destOrd="0" presId="urn:microsoft.com/office/officeart/2005/8/layout/hList9"/>
    <dgm:cxn modelId="{E5D73A3E-2F56-43ED-8729-E01359288E89}" type="presParOf" srcId="{ED034F26-2E9D-4A7B-8DB2-14CDC2C14B0A}" destId="{DD1AD5B9-FC2B-4877-80E3-076D6BFE688E}" srcOrd="1" destOrd="0" presId="urn:microsoft.com/office/officeart/2005/8/layout/hList9"/>
    <dgm:cxn modelId="{A6A364B3-FAFF-4EAF-8945-AC47247750ED}" type="presParOf" srcId="{DD1AD5B9-FC2B-4877-80E3-076D6BFE688E}" destId="{60D98151-1212-48D1-892E-E5EE234CB0CB}" srcOrd="0" destOrd="0" presId="urn:microsoft.com/office/officeart/2005/8/layout/hList9"/>
    <dgm:cxn modelId="{98F138B3-3F62-41BD-8E9F-3C4497B7063E}" type="presParOf" srcId="{DD1AD5B9-FC2B-4877-80E3-076D6BFE688E}" destId="{2531B089-CBC8-4C6C-AD2E-3055EBAB005E}" srcOrd="1" destOrd="0" presId="urn:microsoft.com/office/officeart/2005/8/layout/hList9"/>
    <dgm:cxn modelId="{3542850F-7C22-4959-9396-DB5E8662F010}" type="presParOf" srcId="{6E18260F-92F4-42E9-B224-8427891BC031}" destId="{AA3A5A01-5ABC-4FF8-81DD-A65C553CC70C}" srcOrd="2" destOrd="0" presId="urn:microsoft.com/office/officeart/2005/8/layout/hList9"/>
    <dgm:cxn modelId="{58F285B3-861F-404F-8584-CB3D52B1F5EB}" type="presParOf" srcId="{6E18260F-92F4-42E9-B224-8427891BC031}" destId="{055B01BB-576A-4AC6-9935-4EDC4C4672B1}" srcOrd="3" destOrd="0" presId="urn:microsoft.com/office/officeart/2005/8/layout/hList9"/>
    <dgm:cxn modelId="{FE841781-5FCA-44D4-B942-4FC734F46488}" type="presParOf" srcId="{6E18260F-92F4-42E9-B224-8427891BC031}" destId="{F9785136-171A-4E6C-A5AB-CBB545687152}" srcOrd="4" destOrd="0" presId="urn:microsoft.com/office/officeart/2005/8/layout/hList9"/>
    <dgm:cxn modelId="{A2A09163-5368-4B15-8251-47B9B16AD472}" type="presParOf" srcId="{6E18260F-92F4-42E9-B224-8427891BC031}" destId="{B824675E-7902-4041-B2EF-CFABD4F6266A}" srcOrd="5" destOrd="0" presId="urn:microsoft.com/office/officeart/2005/8/layout/hList9"/>
    <dgm:cxn modelId="{E14C1D75-D8B9-4AD7-8307-3E3AEBDE3382}" type="presParOf" srcId="{6E18260F-92F4-42E9-B224-8427891BC031}" destId="{0A6B0C6E-F90A-400B-8318-1CF5B643BF66}" srcOrd="6" destOrd="0" presId="urn:microsoft.com/office/officeart/2005/8/layout/hList9"/>
    <dgm:cxn modelId="{EE7BA56E-4F88-44D3-B704-F6A72B229725}" type="presParOf" srcId="{0A6B0C6E-F90A-400B-8318-1CF5B643BF66}" destId="{8857412B-BD3A-494C-A8EC-58A4A99FF877}" srcOrd="0" destOrd="0" presId="urn:microsoft.com/office/officeart/2005/8/layout/hList9"/>
    <dgm:cxn modelId="{92915E18-E49A-49F8-8494-F80B713A75C8}" type="presParOf" srcId="{0A6B0C6E-F90A-400B-8318-1CF5B643BF66}" destId="{1859242E-DC7C-45F7-8753-050EC7C05AAD}" srcOrd="1" destOrd="0" presId="urn:microsoft.com/office/officeart/2005/8/layout/hList9"/>
    <dgm:cxn modelId="{F874CDF5-52CC-4E10-B7D5-09EC4CA5CF6D}" type="presParOf" srcId="{1859242E-DC7C-45F7-8753-050EC7C05AAD}" destId="{216D2874-2428-4DBA-9997-794F6EFBAAD5}" srcOrd="0" destOrd="0" presId="urn:microsoft.com/office/officeart/2005/8/layout/hList9"/>
    <dgm:cxn modelId="{D23F2953-6363-4756-9270-E991A74518FE}" type="presParOf" srcId="{1859242E-DC7C-45F7-8753-050EC7C05AAD}" destId="{3059DBA2-8485-406E-9932-6EE8AF86B850}" srcOrd="1" destOrd="0" presId="urn:microsoft.com/office/officeart/2005/8/layout/hList9"/>
    <dgm:cxn modelId="{CE795CA9-F9FC-4944-9228-D2055EB41A87}" type="presParOf" srcId="{6E18260F-92F4-42E9-B224-8427891BC031}" destId="{46DA7C9F-B069-4369-A18C-2F5B9FE5A0ED}" srcOrd="7" destOrd="0" presId="urn:microsoft.com/office/officeart/2005/8/layout/hList9"/>
    <dgm:cxn modelId="{D2F0C953-80D4-495F-8A4B-D99ECE2A001D}" type="presParOf" srcId="{6E18260F-92F4-42E9-B224-8427891BC031}" destId="{6498943E-7123-4827-ABCE-76B9C0BED606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5178B03-7C98-4A4F-8CBF-8576981E2C9F}">
      <dsp:nvSpPr>
        <dsp:cNvPr id="0" name=""/>
        <dsp:cNvSpPr/>
      </dsp:nvSpPr>
      <dsp:spPr>
        <a:xfrm>
          <a:off x="0" y="432057"/>
          <a:ext cx="8596312" cy="15057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преодоление трудностей освоения программного материала</a:t>
          </a:r>
          <a:endParaRPr lang="en-US" sz="3900" kern="1200" dirty="0"/>
        </a:p>
      </dsp:txBody>
      <dsp:txXfrm>
        <a:off x="0" y="432057"/>
        <a:ext cx="8596312" cy="1505790"/>
      </dsp:txXfrm>
    </dsp:sp>
    <dsp:sp modelId="{7CCFFA37-0B2D-40AD-8704-277D23566DE3}">
      <dsp:nvSpPr>
        <dsp:cNvPr id="0" name=""/>
        <dsp:cNvSpPr/>
      </dsp:nvSpPr>
      <dsp:spPr>
        <a:xfrm>
          <a:off x="0" y="2050167"/>
          <a:ext cx="8596312" cy="17062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развитие коммуникативных навыков</a:t>
          </a:r>
          <a:endParaRPr lang="en-US" sz="3900" kern="1200" dirty="0"/>
        </a:p>
      </dsp:txBody>
      <dsp:txXfrm>
        <a:off x="0" y="2050167"/>
        <a:ext cx="8596312" cy="170628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DC65DE1-028C-42B9-8FC1-D0D25217176B}">
      <dsp:nvSpPr>
        <dsp:cNvPr id="0" name=""/>
        <dsp:cNvSpPr/>
      </dsp:nvSpPr>
      <dsp:spPr>
        <a:xfrm rot="5400000">
          <a:off x="-213497" y="215670"/>
          <a:ext cx="1423319" cy="99632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1</a:t>
          </a:r>
          <a:endParaRPr lang="en-US" sz="2900" kern="1200" dirty="0"/>
        </a:p>
      </dsp:txBody>
      <dsp:txXfrm rot="5400000">
        <a:off x="-213497" y="215670"/>
        <a:ext cx="1423319" cy="996323"/>
      </dsp:txXfrm>
    </dsp:sp>
    <dsp:sp modelId="{DE1D62D1-A567-4A00-A83B-EB9016135D54}">
      <dsp:nvSpPr>
        <dsp:cNvPr id="0" name=""/>
        <dsp:cNvSpPr/>
      </dsp:nvSpPr>
      <dsp:spPr>
        <a:xfrm rot="5400000">
          <a:off x="4333738" y="-3335242"/>
          <a:ext cx="925157" cy="759998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000" kern="1200" dirty="0" smtClean="0"/>
            <a:t>диагностический</a:t>
          </a:r>
          <a:endParaRPr lang="en-US" sz="3000" kern="1200" dirty="0"/>
        </a:p>
      </dsp:txBody>
      <dsp:txXfrm rot="5400000">
        <a:off x="4333738" y="-3335242"/>
        <a:ext cx="925157" cy="7599988"/>
      </dsp:txXfrm>
    </dsp:sp>
    <dsp:sp modelId="{EB691913-6905-4503-9EF2-1358A63343DF}">
      <dsp:nvSpPr>
        <dsp:cNvPr id="0" name=""/>
        <dsp:cNvSpPr/>
      </dsp:nvSpPr>
      <dsp:spPr>
        <a:xfrm rot="5400000">
          <a:off x="-213497" y="1442556"/>
          <a:ext cx="1423319" cy="99632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2</a:t>
          </a:r>
          <a:endParaRPr lang="en-US" sz="2900" kern="1200" dirty="0"/>
        </a:p>
      </dsp:txBody>
      <dsp:txXfrm rot="5400000">
        <a:off x="-213497" y="1442556"/>
        <a:ext cx="1423319" cy="996323"/>
      </dsp:txXfrm>
    </dsp:sp>
    <dsp:sp modelId="{C35CFCAC-38D2-4F1B-8573-AF0AB440204F}">
      <dsp:nvSpPr>
        <dsp:cNvPr id="0" name=""/>
        <dsp:cNvSpPr/>
      </dsp:nvSpPr>
      <dsp:spPr>
        <a:xfrm rot="5400000">
          <a:off x="4333738" y="-2108356"/>
          <a:ext cx="925157" cy="759998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000" kern="1200" dirty="0" smtClean="0"/>
            <a:t>составление ИПР, ИОМ</a:t>
          </a:r>
          <a:endParaRPr lang="en-US" sz="3000" kern="1200" dirty="0"/>
        </a:p>
      </dsp:txBody>
      <dsp:txXfrm rot="5400000">
        <a:off x="4333738" y="-2108356"/>
        <a:ext cx="925157" cy="7599988"/>
      </dsp:txXfrm>
    </dsp:sp>
    <dsp:sp modelId="{5E1EC6AD-3DBE-436D-B507-13D8DF0CAF37}">
      <dsp:nvSpPr>
        <dsp:cNvPr id="0" name=""/>
        <dsp:cNvSpPr/>
      </dsp:nvSpPr>
      <dsp:spPr>
        <a:xfrm rot="5400000">
          <a:off x="-213497" y="2669443"/>
          <a:ext cx="1423319" cy="99632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3</a:t>
          </a:r>
          <a:endParaRPr lang="en-US" sz="2900" kern="1200" dirty="0"/>
        </a:p>
      </dsp:txBody>
      <dsp:txXfrm rot="5400000">
        <a:off x="-213497" y="2669443"/>
        <a:ext cx="1423319" cy="996323"/>
      </dsp:txXfrm>
    </dsp:sp>
    <dsp:sp modelId="{1FDD7AAB-8B3A-41BF-8916-86FEAA206F9B}">
      <dsp:nvSpPr>
        <dsp:cNvPr id="0" name=""/>
        <dsp:cNvSpPr/>
      </dsp:nvSpPr>
      <dsp:spPr>
        <a:xfrm rot="5400000">
          <a:off x="4333738" y="-881470"/>
          <a:ext cx="925157" cy="759998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000" kern="1200" dirty="0" smtClean="0"/>
            <a:t>коррекционно-логопедические занятия</a:t>
          </a:r>
          <a:endParaRPr lang="en-US" sz="3000" kern="1200" dirty="0"/>
        </a:p>
      </dsp:txBody>
      <dsp:txXfrm rot="5400000">
        <a:off x="4333738" y="-881470"/>
        <a:ext cx="925157" cy="759998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0D98151-1212-48D1-892E-E5EE234CB0CB}">
      <dsp:nvSpPr>
        <dsp:cNvPr id="0" name=""/>
        <dsp:cNvSpPr/>
      </dsp:nvSpPr>
      <dsp:spPr>
        <a:xfrm>
          <a:off x="1394714" y="1485486"/>
          <a:ext cx="2338685" cy="22505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6464" rIns="156464" bIns="156464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 dirty="0" smtClean="0"/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smtClean="0"/>
            <a:t>ребенок</a:t>
          </a:r>
          <a:r>
            <a:rPr lang="ru-RU" sz="2200" kern="1200" dirty="0" smtClean="0"/>
            <a:t>, дефектолог, психолог, </a:t>
          </a:r>
          <a:r>
            <a:rPr lang="ru-RU" sz="2200" kern="1200" dirty="0" err="1" smtClean="0"/>
            <a:t>тьютор</a:t>
          </a:r>
          <a:r>
            <a:rPr lang="ru-RU" sz="2200" kern="1200" dirty="0" smtClean="0"/>
            <a:t>, родители</a:t>
          </a:r>
          <a:endParaRPr lang="en-US" sz="2200" kern="1200" dirty="0"/>
        </a:p>
      </dsp:txBody>
      <dsp:txXfrm>
        <a:off x="1768903" y="1485486"/>
        <a:ext cx="1964495" cy="2250550"/>
      </dsp:txXfrm>
    </dsp:sp>
    <dsp:sp modelId="{055B01BB-576A-4AC6-9935-4EDC4C4672B1}">
      <dsp:nvSpPr>
        <dsp:cNvPr id="0" name=""/>
        <dsp:cNvSpPr/>
      </dsp:nvSpPr>
      <dsp:spPr>
        <a:xfrm>
          <a:off x="77488" y="113081"/>
          <a:ext cx="2304119" cy="21102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индивидуальная</a:t>
          </a:r>
          <a:endParaRPr lang="en-US" sz="1600" kern="1200" dirty="0"/>
        </a:p>
      </dsp:txBody>
      <dsp:txXfrm>
        <a:off x="77488" y="113081"/>
        <a:ext cx="2304119" cy="2110242"/>
      </dsp:txXfrm>
    </dsp:sp>
    <dsp:sp modelId="{216D2874-2428-4DBA-9997-794F6EFBAAD5}">
      <dsp:nvSpPr>
        <dsp:cNvPr id="0" name=""/>
        <dsp:cNvSpPr/>
      </dsp:nvSpPr>
      <dsp:spPr>
        <a:xfrm>
          <a:off x="5626962" y="1562093"/>
          <a:ext cx="2338685" cy="204514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6464" rIns="156464" bIns="156464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2 ребенка и специалист</a:t>
          </a:r>
          <a:endParaRPr lang="en-US" sz="2200" kern="1200" dirty="0"/>
        </a:p>
      </dsp:txBody>
      <dsp:txXfrm>
        <a:off x="6001152" y="1562093"/>
        <a:ext cx="1964495" cy="2045142"/>
      </dsp:txXfrm>
    </dsp:sp>
    <dsp:sp modelId="{6498943E-7123-4827-ABCE-76B9C0BED606}">
      <dsp:nvSpPr>
        <dsp:cNvPr id="0" name=""/>
        <dsp:cNvSpPr/>
      </dsp:nvSpPr>
      <dsp:spPr>
        <a:xfrm>
          <a:off x="4477753" y="182415"/>
          <a:ext cx="2300143" cy="18601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подгрупповая</a:t>
          </a:r>
          <a:endParaRPr lang="en-US" sz="1600" kern="1200" dirty="0"/>
        </a:p>
      </dsp:txBody>
      <dsp:txXfrm>
        <a:off x="4477753" y="182415"/>
        <a:ext cx="2300143" cy="18601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3D6AA-DE53-4555-827B-16B7FD139D92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E4C5F-A0A3-41BC-815C-6F7ADA0D2D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9106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3D6AA-DE53-4555-827B-16B7FD139D92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E4C5F-A0A3-41BC-815C-6F7ADA0D2D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42308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3D6AA-DE53-4555-827B-16B7FD139D92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E4C5F-A0A3-41BC-815C-6F7ADA0D2D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54058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3D6AA-DE53-4555-827B-16B7FD139D92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E4C5F-A0A3-41BC-815C-6F7ADA0D2D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142694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3D6AA-DE53-4555-827B-16B7FD139D92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E4C5F-A0A3-41BC-815C-6F7ADA0D2D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97532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3D6AA-DE53-4555-827B-16B7FD139D92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E4C5F-A0A3-41BC-815C-6F7ADA0D2D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55588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3D6AA-DE53-4555-827B-16B7FD139D92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E4C5F-A0A3-41BC-815C-6F7ADA0D2D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00944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3D6AA-DE53-4555-827B-16B7FD139D92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E4C5F-A0A3-41BC-815C-6F7ADA0D2D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1538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3D6AA-DE53-4555-827B-16B7FD139D92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E4C5F-A0A3-41BC-815C-6F7ADA0D2D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7475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3D6AA-DE53-4555-827B-16B7FD139D92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E4C5F-A0A3-41BC-815C-6F7ADA0D2D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87167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3D6AA-DE53-4555-827B-16B7FD139D92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E4C5F-A0A3-41BC-815C-6F7ADA0D2D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6747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3D6AA-DE53-4555-827B-16B7FD139D92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E4C5F-A0A3-41BC-815C-6F7ADA0D2D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8165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3D6AA-DE53-4555-827B-16B7FD139D92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E4C5F-A0A3-41BC-815C-6F7ADA0D2D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3516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3D6AA-DE53-4555-827B-16B7FD139D92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E4C5F-A0A3-41BC-815C-6F7ADA0D2D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28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3D6AA-DE53-4555-827B-16B7FD139D92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E4C5F-A0A3-41BC-815C-6F7ADA0D2D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0745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3D6AA-DE53-4555-827B-16B7FD139D92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E4C5F-A0A3-41BC-815C-6F7ADA0D2D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5194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3D6AA-DE53-4555-827B-16B7FD139D92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DEE4C5F-A0A3-41BC-815C-6F7ADA0D2D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5207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9" r:id="rId1"/>
    <p:sldLayoutId id="2147484040" r:id="rId2"/>
    <p:sldLayoutId id="2147484041" r:id="rId3"/>
    <p:sldLayoutId id="2147484042" r:id="rId4"/>
    <p:sldLayoutId id="2147484043" r:id="rId5"/>
    <p:sldLayoutId id="2147484044" r:id="rId6"/>
    <p:sldLayoutId id="2147484045" r:id="rId7"/>
    <p:sldLayoutId id="2147484046" r:id="rId8"/>
    <p:sldLayoutId id="2147484047" r:id="rId9"/>
    <p:sldLayoutId id="2147484048" r:id="rId10"/>
    <p:sldLayoutId id="2147484049" r:id="rId11"/>
    <p:sldLayoutId id="2147484050" r:id="rId12"/>
    <p:sldLayoutId id="2147484051" r:id="rId13"/>
    <p:sldLayoutId id="2147484052" r:id="rId14"/>
    <p:sldLayoutId id="2147484053" r:id="rId15"/>
    <p:sldLayoutId id="214748405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54908" y="431800"/>
            <a:ext cx="7741380" cy="31575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Деятельность учителя-логопеда в психолого-педагогическом сопровождении ребенка с расстройством 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аутистического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спектра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300151" y="4473146"/>
            <a:ext cx="6536725" cy="1408542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Чепышко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Ольга Викторовна,</a:t>
            </a:r>
          </a:p>
          <a:p>
            <a:pPr algn="r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учитель-логопед,</a:t>
            </a:r>
          </a:p>
          <a:p>
            <a:pPr algn="r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«Школа-интернат № 4 г.Челябинска»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9673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345989"/>
            <a:ext cx="8596313" cy="1421027"/>
          </a:xfrm>
        </p:spPr>
        <p:txBody>
          <a:bodyPr/>
          <a:lstStyle/>
          <a:p>
            <a:r>
              <a:rPr lang="ru-RU" dirty="0" smtClean="0"/>
              <a:t>Направления коррекционно-логопедической работы</a:t>
            </a:r>
            <a:endParaRPr lang="en-US" dirty="0"/>
          </a:p>
        </p:txBody>
      </p:sp>
      <p:graphicFrame>
        <p:nvGraphicFramePr>
          <p:cNvPr id="7" name="Содержимое 3"/>
          <p:cNvGraphicFramePr>
            <a:graphicFrameLocks/>
          </p:cNvGraphicFramePr>
          <p:nvPr/>
        </p:nvGraphicFramePr>
        <p:xfrm>
          <a:off x="467542" y="1818122"/>
          <a:ext cx="8627030" cy="44377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3515"/>
                <a:gridCol w="4313515"/>
              </a:tblGrid>
              <a:tr h="8924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коррекция речевых расстройств без расстройства интеллектуального развития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коррекция речевых расстройств при интеллектуальных нарушениях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91328">
                <a:tc gridSpan="2"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Работа на невербальном материале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1.1. Развитие ВПФ – функционального базиса речи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2. Работа на вербальном материале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2.1. Формирование орального </a:t>
                      </a:r>
                      <a:r>
                        <a:rPr lang="ru-RU" sz="2400" dirty="0" err="1">
                          <a:latin typeface="Times New Roman"/>
                          <a:ea typeface="Calibri"/>
                          <a:cs typeface="Times New Roman"/>
                        </a:rPr>
                        <a:t>праксиса</a:t>
                      </a: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 (при необходимости)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2.2. Формирование </a:t>
                      </a: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темпо- ритмической </a:t>
                      </a: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стороны речи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597174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/>
          </p:cNvGraphicFramePr>
          <p:nvPr/>
        </p:nvGraphicFramePr>
        <p:xfrm>
          <a:off x="457198" y="188637"/>
          <a:ext cx="8637374" cy="6541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8687"/>
                <a:gridCol w="4318687"/>
              </a:tblGrid>
              <a:tr h="53548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354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2.3. Коррекция фонематических процессов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2.3. Формирование фонематических процессов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26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2.4. Формирование       функционального      словаря, коммуникативной лексики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2.4. Формирование    коммуникативных     навыков    с использованием      собственной    речи,   средств альтернативной коммуникации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54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2.5. Формирование словосочетаний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2.5. Формирование       функционального      словаря, коммуникативной лексики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26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2.6.Формирование базовых грамматических категорий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2.6. Формирование штамповых речевых конструкций коммуникативно-бытового содержания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54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2.3. Коррекция фонематических процессов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2.3. Формирование фонематических процессов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54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2.7.  Формирование простого нераспространенного предложения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54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2.8.Распространение фразы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26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2.9.  Формирование навыка связной речи (описательные рассказы с  визуальной опорой 2-4 предложения)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54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3.Коррекция нарушений письменной речи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3. Формирование навыков глобального чтения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5483">
                <a:tc gridSpan="2"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Font typeface="+mj-lt"/>
                        <a:buAutoNum type="arabicPeriod" startAt="4"/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Взаимодействие с родителями и педагогами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8126115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приемы растормаживания речи:</a:t>
            </a:r>
            <a:endParaRPr lang="en-US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провокация;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эхолалий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комментирование;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подсказка;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подкрепление 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т.д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8277" y="1851669"/>
            <a:ext cx="3711860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07963"/>
            <a:ext cx="4697313" cy="3549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62005" y="3111989"/>
            <a:ext cx="422910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593124" y="395416"/>
            <a:ext cx="8003189" cy="1149179"/>
          </a:xfrm>
        </p:spPr>
        <p:txBody>
          <a:bodyPr/>
          <a:lstStyle/>
          <a:p>
            <a:r>
              <a:rPr lang="ru-RU" dirty="0" err="1" smtClean="0"/>
              <a:t>Логоритмические</a:t>
            </a:r>
            <a:r>
              <a:rPr lang="ru-RU" dirty="0" smtClean="0"/>
              <a:t> упражнения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88590"/>
            <a:ext cx="371475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16005" y="3656942"/>
            <a:ext cx="312016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61149" y="1297846"/>
            <a:ext cx="3294062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396314" y="609600"/>
            <a:ext cx="6882713" cy="1120346"/>
          </a:xfrm>
        </p:spPr>
        <p:txBody>
          <a:bodyPr/>
          <a:lstStyle/>
          <a:p>
            <a:r>
              <a:rPr lang="ru-RU" dirty="0" smtClean="0"/>
              <a:t>Прием мнемотехники</a:t>
            </a:r>
            <a:endParaRPr lang="en-US" dirty="0"/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222422" y="1544596"/>
            <a:ext cx="8373891" cy="401594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                         «</a:t>
            </a:r>
            <a:r>
              <a:rPr lang="ru-RU" sz="2400" dirty="0"/>
              <a:t>Морозный день»</a:t>
            </a:r>
            <a:endParaRPr lang="en-US" sz="2400" dirty="0"/>
          </a:p>
          <a:p>
            <a:pPr>
              <a:buNone/>
            </a:pPr>
            <a:r>
              <a:rPr lang="ru-RU" sz="2400" dirty="0" smtClean="0"/>
              <a:t>     За </a:t>
            </a:r>
            <a:r>
              <a:rPr lang="ru-RU" sz="2400" dirty="0"/>
              <a:t>к</a:t>
            </a:r>
            <a:r>
              <a:rPr lang="ru-RU" sz="2400" b="1" dirty="0">
                <a:solidFill>
                  <a:srgbClr val="FF0000"/>
                </a:solidFill>
              </a:rPr>
              <a:t>р</a:t>
            </a:r>
            <a:r>
              <a:rPr lang="ru-RU" sz="2400" dirty="0"/>
              <a:t>асным забо</a:t>
            </a:r>
            <a:r>
              <a:rPr lang="ru-RU" sz="2400" b="1" dirty="0">
                <a:solidFill>
                  <a:srgbClr val="FF0000"/>
                </a:solidFill>
              </a:rPr>
              <a:t>р</a:t>
            </a:r>
            <a:r>
              <a:rPr lang="ru-RU" sz="2400" dirty="0"/>
              <a:t>ом стоит дом.</a:t>
            </a:r>
            <a:r>
              <a:rPr lang="en-US" sz="2400" dirty="0"/>
              <a:t> </a:t>
            </a:r>
            <a:r>
              <a:rPr lang="ru-RU" sz="2400" dirty="0"/>
              <a:t>В доме Ю</a:t>
            </a:r>
            <a:r>
              <a:rPr lang="ru-RU" sz="2400" b="1" dirty="0">
                <a:solidFill>
                  <a:srgbClr val="FF0000"/>
                </a:solidFill>
              </a:rPr>
              <a:t>р</a:t>
            </a:r>
            <a:r>
              <a:rPr lang="ru-RU" sz="2400" dirty="0"/>
              <a:t>а живет.</a:t>
            </a:r>
            <a:r>
              <a:rPr lang="en-US" sz="2400" dirty="0"/>
              <a:t> </a:t>
            </a:r>
            <a:r>
              <a:rPr lang="ru-RU" sz="2400" dirty="0"/>
              <a:t>Ночью Ю</a:t>
            </a:r>
            <a:r>
              <a:rPr lang="ru-RU" sz="2400" b="1" dirty="0">
                <a:solidFill>
                  <a:srgbClr val="FF0000"/>
                </a:solidFill>
              </a:rPr>
              <a:t>р</a:t>
            </a:r>
            <a:r>
              <a:rPr lang="ru-RU" sz="2400" dirty="0"/>
              <a:t>а спал.</a:t>
            </a:r>
            <a:r>
              <a:rPr lang="en-US" sz="2400" dirty="0"/>
              <a:t> </a:t>
            </a:r>
            <a:r>
              <a:rPr lang="ru-RU" sz="2400" dirty="0"/>
              <a:t>Ут</a:t>
            </a:r>
            <a:r>
              <a:rPr lang="ru-RU" sz="2400" b="1" dirty="0">
                <a:solidFill>
                  <a:srgbClr val="FF0000"/>
                </a:solidFill>
              </a:rPr>
              <a:t>р</a:t>
            </a:r>
            <a:r>
              <a:rPr lang="ru-RU" sz="2400" dirty="0"/>
              <a:t>ом Ю</a:t>
            </a:r>
            <a:r>
              <a:rPr lang="ru-RU" sz="2400" b="1" dirty="0">
                <a:solidFill>
                  <a:srgbClr val="FF0000"/>
                </a:solidFill>
              </a:rPr>
              <a:t>р</a:t>
            </a:r>
            <a:r>
              <a:rPr lang="ru-RU" sz="2400" dirty="0"/>
              <a:t>а п</a:t>
            </a:r>
            <a:r>
              <a:rPr lang="ru-RU" sz="2400" b="1" dirty="0">
                <a:solidFill>
                  <a:srgbClr val="FF0000"/>
                </a:solidFill>
              </a:rPr>
              <a:t>р</a:t>
            </a:r>
            <a:r>
              <a:rPr lang="ru-RU" sz="2400" dirty="0"/>
              <a:t>оснулся и посмот</a:t>
            </a:r>
            <a:r>
              <a:rPr lang="ru-RU" sz="2400" b="1" dirty="0">
                <a:solidFill>
                  <a:srgbClr val="FF0000"/>
                </a:solidFill>
              </a:rPr>
              <a:t>р</a:t>
            </a:r>
            <a:r>
              <a:rPr lang="ru-RU" sz="2400" dirty="0"/>
              <a:t>ел в окно.</a:t>
            </a:r>
            <a:r>
              <a:rPr lang="en-US" sz="2400" dirty="0"/>
              <a:t> </a:t>
            </a:r>
            <a:r>
              <a:rPr lang="ru-RU" sz="2400" dirty="0"/>
              <a:t>Окно</a:t>
            </a:r>
            <a:r>
              <a:rPr lang="en-US" sz="2400" dirty="0"/>
              <a:t> </a:t>
            </a:r>
            <a:r>
              <a:rPr lang="ru-RU" sz="2400" b="1" dirty="0">
                <a:solidFill>
                  <a:srgbClr val="FF0000"/>
                </a:solidFill>
              </a:rPr>
              <a:t>р</a:t>
            </a:r>
            <a:r>
              <a:rPr lang="ru-RU" sz="2400" dirty="0"/>
              <a:t>аз</a:t>
            </a:r>
            <a:r>
              <a:rPr lang="ru-RU" sz="2400" b="1" dirty="0">
                <a:solidFill>
                  <a:srgbClr val="FF0000"/>
                </a:solidFill>
              </a:rPr>
              <a:t>р</a:t>
            </a:r>
            <a:r>
              <a:rPr lang="ru-RU" sz="2400" dirty="0"/>
              <a:t>исовано снежными узо</a:t>
            </a:r>
            <a:r>
              <a:rPr lang="ru-RU" sz="2400" b="1" dirty="0">
                <a:solidFill>
                  <a:srgbClr val="FF0000"/>
                </a:solidFill>
              </a:rPr>
              <a:t>р</a:t>
            </a:r>
            <a:r>
              <a:rPr lang="ru-RU" sz="2400" dirty="0"/>
              <a:t>ами.</a:t>
            </a:r>
            <a:r>
              <a:rPr lang="en-US" sz="2400" dirty="0"/>
              <a:t> </a:t>
            </a:r>
            <a:r>
              <a:rPr lang="ru-RU" sz="2400" dirty="0"/>
              <a:t>На улице сильный мо</a:t>
            </a:r>
            <a:r>
              <a:rPr lang="ru-RU" sz="2400" b="1" dirty="0">
                <a:solidFill>
                  <a:srgbClr val="FF0000"/>
                </a:solidFill>
              </a:rPr>
              <a:t>р</a:t>
            </a:r>
            <a:r>
              <a:rPr lang="ru-RU" sz="2400" dirty="0"/>
              <a:t>оз.</a:t>
            </a:r>
            <a:r>
              <a:rPr lang="en-US" sz="2400" dirty="0"/>
              <a:t> </a:t>
            </a:r>
            <a:r>
              <a:rPr lang="ru-RU" sz="2400" dirty="0"/>
              <a:t>Рядом (около) с забо</a:t>
            </a:r>
            <a:r>
              <a:rPr lang="ru-RU" sz="2400" b="1" dirty="0">
                <a:solidFill>
                  <a:srgbClr val="FF0000"/>
                </a:solidFill>
              </a:rPr>
              <a:t>р</a:t>
            </a:r>
            <a:r>
              <a:rPr lang="ru-RU" sz="2400" dirty="0"/>
              <a:t>ом де</a:t>
            </a:r>
            <a:r>
              <a:rPr lang="ru-RU" sz="2400" b="1" dirty="0">
                <a:solidFill>
                  <a:srgbClr val="FF0000"/>
                </a:solidFill>
              </a:rPr>
              <a:t>р</a:t>
            </a:r>
            <a:r>
              <a:rPr lang="ru-RU" sz="2400" dirty="0"/>
              <a:t>ево, а на де</a:t>
            </a:r>
            <a:r>
              <a:rPr lang="ru-RU" sz="2400" b="1" dirty="0">
                <a:solidFill>
                  <a:srgbClr val="FF0000"/>
                </a:solidFill>
              </a:rPr>
              <a:t>р</a:t>
            </a:r>
            <a:r>
              <a:rPr lang="ru-RU" sz="2400" dirty="0"/>
              <a:t>еве ко</a:t>
            </a:r>
            <a:r>
              <a:rPr lang="ru-RU" sz="2400" b="1" dirty="0">
                <a:solidFill>
                  <a:srgbClr val="FF0000"/>
                </a:solidFill>
              </a:rPr>
              <a:t>р</a:t>
            </a:r>
            <a:r>
              <a:rPr lang="ru-RU" sz="2400" dirty="0"/>
              <a:t>мушка. Ю</a:t>
            </a:r>
            <a:r>
              <a:rPr lang="ru-RU" sz="2400" b="1" dirty="0">
                <a:solidFill>
                  <a:srgbClr val="FF0000"/>
                </a:solidFill>
              </a:rPr>
              <a:t>р</a:t>
            </a:r>
            <a:r>
              <a:rPr lang="ru-RU" sz="2400" dirty="0"/>
              <a:t>а взял к</a:t>
            </a:r>
            <a:r>
              <a:rPr lang="ru-RU" sz="2400" b="1" dirty="0">
                <a:solidFill>
                  <a:srgbClr val="FF0000"/>
                </a:solidFill>
              </a:rPr>
              <a:t>р</a:t>
            </a:r>
            <a:r>
              <a:rPr lang="ru-RU" sz="2400" dirty="0"/>
              <a:t>ошки и отнес в ко</a:t>
            </a:r>
            <a:r>
              <a:rPr lang="ru-RU" sz="2400" b="1" dirty="0">
                <a:solidFill>
                  <a:srgbClr val="FF0000"/>
                </a:solidFill>
              </a:rPr>
              <a:t>р</a:t>
            </a:r>
            <a:r>
              <a:rPr lang="ru-RU" sz="2400" dirty="0"/>
              <a:t>мушку.</a:t>
            </a:r>
            <a:r>
              <a:rPr lang="en-US" sz="2400" dirty="0"/>
              <a:t> </a:t>
            </a:r>
            <a:r>
              <a:rPr lang="ru-RU" sz="2400" dirty="0"/>
              <a:t>К ко</a:t>
            </a:r>
            <a:r>
              <a:rPr lang="ru-RU" sz="2400" b="1" dirty="0">
                <a:solidFill>
                  <a:srgbClr val="FF0000"/>
                </a:solidFill>
              </a:rPr>
              <a:t>р</a:t>
            </a:r>
            <a:r>
              <a:rPr lang="ru-RU" sz="2400" dirty="0"/>
              <a:t>мушке п</a:t>
            </a:r>
            <a:r>
              <a:rPr lang="ru-RU" sz="2400" b="1" dirty="0">
                <a:solidFill>
                  <a:srgbClr val="FF0000"/>
                </a:solidFill>
              </a:rPr>
              <a:t>р</a:t>
            </a:r>
            <a:r>
              <a:rPr lang="ru-RU" sz="2400" dirty="0"/>
              <a:t>илетели во</a:t>
            </a:r>
            <a:r>
              <a:rPr lang="ru-RU" sz="2400" b="1" dirty="0">
                <a:solidFill>
                  <a:srgbClr val="FF0000"/>
                </a:solidFill>
              </a:rPr>
              <a:t>р</a:t>
            </a:r>
            <a:r>
              <a:rPr lang="ru-RU" sz="2400" dirty="0"/>
              <a:t>обьи, снеги</a:t>
            </a:r>
            <a:r>
              <a:rPr lang="ru-RU" sz="2400" b="1" dirty="0">
                <a:solidFill>
                  <a:srgbClr val="FF0000"/>
                </a:solidFill>
              </a:rPr>
              <a:t>р</a:t>
            </a:r>
            <a:r>
              <a:rPr lang="ru-RU" sz="2400" dirty="0"/>
              <a:t>и и стали клевать </a:t>
            </a:r>
            <a:r>
              <a:rPr lang="ru-RU" sz="2400" dirty="0" smtClean="0"/>
              <a:t>к</a:t>
            </a:r>
            <a:r>
              <a:rPr lang="ru-RU" sz="2400" b="1" dirty="0" smtClean="0">
                <a:solidFill>
                  <a:srgbClr val="FF0000"/>
                </a:solidFill>
              </a:rPr>
              <a:t>р</a:t>
            </a:r>
            <a:r>
              <a:rPr lang="ru-RU" sz="2400" dirty="0" smtClean="0"/>
              <a:t>ошки</a:t>
            </a:r>
            <a:r>
              <a:rPr lang="ru-RU" sz="2400" dirty="0"/>
              <a:t>. </a:t>
            </a:r>
            <a:endParaRPr lang="en-US" sz="24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одержимое 15"/>
          <p:cNvGraphicFramePr>
            <a:graphicFrameLocks/>
          </p:cNvGraphicFramePr>
          <p:nvPr/>
        </p:nvGraphicFramePr>
        <p:xfrm>
          <a:off x="395416" y="815546"/>
          <a:ext cx="8280919" cy="2057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3489"/>
                <a:gridCol w="1726255"/>
                <a:gridCol w="1654327"/>
                <a:gridCol w="1636542"/>
                <a:gridCol w="1380153"/>
                <a:gridCol w="1380153"/>
              </a:tblGrid>
              <a:tr h="102870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en-US" dirty="0"/>
                    </a:p>
                  </a:txBody>
                  <a:tcPr marL="133716" marR="133716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33716" marR="133716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33716" marR="133716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33716" marR="133716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33716" marR="133716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33716" marR="133716"/>
                </a:tc>
              </a:tr>
              <a:tr h="10287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133716" marR="13371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     </a:t>
                      </a: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    За                 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     </a:t>
                      </a: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асным            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     </a:t>
                      </a: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 забо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ом                 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стоит   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дом.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/>
                </a:tc>
              </a:tr>
            </a:tbl>
          </a:graphicData>
        </a:graphic>
      </p:graphicFrame>
      <p:pic>
        <p:nvPicPr>
          <p:cNvPr id="3" name="Рисунок 2" descr="за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="http://schemas.microsoft.com/office/drawing/2014/chartex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428362" y="1101287"/>
            <a:ext cx="600075" cy="371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красным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="http://schemas.microsoft.com/office/drawing/2014/chartex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195757" y="936822"/>
            <a:ext cx="733425" cy="857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забором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="http://schemas.microsoft.com/office/drawing/2014/chartex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678946" y="986249"/>
            <a:ext cx="819150" cy="828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СТОИТ"/>
          <p:cNvPicPr/>
          <p:nvPr/>
        </p:nvPicPr>
        <p:blipFill>
          <a:blip r:embed="rId5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="http://schemas.microsoft.com/office/drawing/2014/chartex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384556" y="924465"/>
            <a:ext cx="523875" cy="904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дом"/>
          <p:cNvPicPr/>
          <p:nvPr/>
        </p:nvPicPr>
        <p:blipFill>
          <a:blip r:embed="rId6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="http://schemas.microsoft.com/office/drawing/2014/chartex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7732261" y="971759"/>
            <a:ext cx="771525" cy="77152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" name="Содержимое 15"/>
          <p:cNvGraphicFramePr>
            <a:graphicFrameLocks/>
          </p:cNvGraphicFramePr>
          <p:nvPr/>
        </p:nvGraphicFramePr>
        <p:xfrm>
          <a:off x="1258377" y="3509319"/>
          <a:ext cx="6908510" cy="2279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  <a:gridCol w="1656184"/>
                <a:gridCol w="1656184"/>
                <a:gridCol w="1710384"/>
                <a:gridCol w="1381702"/>
              </a:tblGrid>
              <a:tr h="1364983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en-US" dirty="0"/>
                    </a:p>
                  </a:txBody>
                  <a:tcPr marL="133716" marR="133716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33716" marR="133716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33716" marR="133716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33716" marR="133716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133716" marR="133716"/>
                </a:tc>
              </a:tr>
              <a:tr h="914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133716" marR="13371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</a:t>
                      </a: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</a:t>
                      </a: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                                        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</a:t>
                      </a:r>
                      <a:r>
                        <a:rPr lang="en-US" sz="2000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доме</a:t>
                      </a:r>
                      <a:r>
                        <a:rPr lang="en-US" sz="2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                   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</a:t>
                      </a:r>
                      <a:r>
                        <a:rPr lang="en-US" sz="2000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Ю</a:t>
                      </a:r>
                      <a:r>
                        <a:rPr lang="en-US" sz="2000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r>
                        <a:rPr lang="en-US" sz="2000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r>
                        <a:rPr lang="en-US" sz="2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                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</a:t>
                      </a:r>
                      <a:r>
                        <a:rPr lang="en-US" sz="20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живет</a:t>
                      </a: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38100" marR="38100" marT="38100" marB="38100"/>
                </a:tc>
              </a:tr>
            </a:tbl>
          </a:graphicData>
        </a:graphic>
      </p:graphicFrame>
      <p:pic>
        <p:nvPicPr>
          <p:cNvPr id="9" name="Рисунок 8" descr="в"/>
          <p:cNvPicPr/>
          <p:nvPr/>
        </p:nvPicPr>
        <p:blipFill>
          <a:blip r:embed="rId7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="http://schemas.microsoft.com/office/drawing/2014/chartex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414770" y="4260290"/>
            <a:ext cx="466725" cy="409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доме"/>
          <p:cNvPicPr/>
          <p:nvPr/>
        </p:nvPicPr>
        <p:blipFill>
          <a:blip r:embed="rId6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="http://schemas.microsoft.com/office/drawing/2014/chartex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838307" y="4019553"/>
            <a:ext cx="771525" cy="771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Юра живёт"/>
          <p:cNvPicPr/>
          <p:nvPr/>
        </p:nvPicPr>
        <p:blipFill>
          <a:blip r:embed="rId8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="http://schemas.microsoft.com/office/drawing/2014/chartex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492359" y="4056623"/>
            <a:ext cx="75247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СТОИТ"/>
          <p:cNvPicPr/>
          <p:nvPr/>
        </p:nvPicPr>
        <p:blipFill>
          <a:blip r:embed="rId5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="http://schemas.microsoft.com/office/drawing/2014/chartex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7197970" y="3996972"/>
            <a:ext cx="523875" cy="904875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 flipH="1">
            <a:off x="7235041" y="4764347"/>
            <a:ext cx="504056" cy="0"/>
          </a:xfrm>
          <a:prstGeom prst="line">
            <a:avLst/>
          </a:prstGeom>
          <a:noFill/>
          <a:ln w="6350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6"/>
          <p:cNvSpPr>
            <a:spLocks noChangeShapeType="1"/>
          </p:cNvSpPr>
          <p:nvPr/>
        </p:nvSpPr>
        <p:spPr bwMode="auto">
          <a:xfrm>
            <a:off x="7475838" y="4028303"/>
            <a:ext cx="210064" cy="741405"/>
          </a:xfrm>
          <a:prstGeom prst="line">
            <a:avLst/>
          </a:prstGeom>
          <a:noFill/>
          <a:ln w="6350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 flipH="1">
            <a:off x="7241058" y="4028303"/>
            <a:ext cx="210065" cy="753762"/>
          </a:xfrm>
          <a:prstGeom prst="line">
            <a:avLst/>
          </a:prstGeom>
          <a:noFill/>
          <a:ln w="6350">
            <a:solidFill>
              <a:srgbClr val="4F81B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процесс письма и чтения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процесс письма и чтения</a:t>
            </a:r>
            <a:endParaRPr lang="en-US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Ассинхрония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развития детей с аутизмом диктует необходимость в модификации основных методов и этапов в формировании вербальной функции.</a:t>
            </a:r>
            <a:endParaRPr lang="en-US" sz="24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766762" y="1729581"/>
            <a:ext cx="341947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глобальное чтение</a:t>
            </a:r>
            <a:endParaRPr lang="en-US" dirty="0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57200" y="1841157"/>
            <a:ext cx="8641788" cy="3859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навыки письменной речи</a:t>
            </a:r>
            <a:endParaRPr lang="en-US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77335" y="2160589"/>
            <a:ext cx="2980266" cy="3880772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Добавление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Опущение (стирание)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Перестановка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Замена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991232" y="2063579"/>
            <a:ext cx="5282943" cy="3030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специфические нарушения речи 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речевые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аутостимуляции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эхолалии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использование штампов в речи 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называние себя в третьем лице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использование глаголов в инфинитиве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неспособность к грамматическому структурированию фразы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нарушение просодических характеристик речи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xmlns="" val="25524033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6803" y="820437"/>
            <a:ext cx="7704137" cy="504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основные задачи</a:t>
            </a:r>
            <a:endParaRPr lang="en-US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677863" y="1853514"/>
          <a:ext cx="8596312" cy="4188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634971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</a:pPr>
            <a:r>
              <a:rPr lang="ru-RU" sz="26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6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 smtClean="0"/>
              <a:t>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направления работы учителя-логопеда</a:t>
            </a:r>
            <a:endParaRPr lang="ru-RU" sz="3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sz="2800" dirty="0" smtClean="0"/>
              <a:t>установление эмоционального контакта с ребенком</a:t>
            </a:r>
            <a:endParaRPr lang="en-US" sz="2800" dirty="0" smtClean="0"/>
          </a:p>
          <a:p>
            <a:pPr lvl="0"/>
            <a:r>
              <a:rPr lang="ru-RU" sz="2800" dirty="0" smtClean="0"/>
              <a:t>формирование коммуникативной функции речи</a:t>
            </a:r>
            <a:endParaRPr lang="en-US" sz="2800" dirty="0" smtClean="0"/>
          </a:p>
          <a:p>
            <a:pPr lvl="0"/>
            <a:r>
              <a:rPr lang="ru-RU" sz="2800" dirty="0" smtClean="0"/>
              <a:t>понимание обращённой речи </a:t>
            </a:r>
            <a:endParaRPr lang="en-US" sz="2800" dirty="0" smtClean="0"/>
          </a:p>
          <a:p>
            <a:pPr lvl="0"/>
            <a:r>
              <a:rPr lang="ru-RU" sz="2800" dirty="0" smtClean="0"/>
              <a:t>дифференциация речевых нарушений, обусловленных синдромом аутизма и сопутствующими синдромами</a:t>
            </a:r>
            <a:endParaRPr lang="en-US" sz="2800" dirty="0" smtClean="0"/>
          </a:p>
          <a:p>
            <a:pPr lvl="0"/>
            <a:r>
              <a:rPr lang="ru-RU" sz="2800" dirty="0" smtClean="0"/>
              <a:t>коррекция </a:t>
            </a:r>
            <a:r>
              <a:rPr lang="ru-RU" sz="2800" dirty="0" err="1" smtClean="0"/>
              <a:t>дислексии</a:t>
            </a:r>
            <a:r>
              <a:rPr lang="ru-RU" sz="2800" dirty="0" smtClean="0"/>
              <a:t>, </a:t>
            </a:r>
            <a:r>
              <a:rPr lang="ru-RU" sz="2800" dirty="0" err="1" smtClean="0"/>
              <a:t>дисграфии</a:t>
            </a:r>
            <a:endParaRPr lang="en-US" sz="2800" dirty="0" smtClean="0"/>
          </a:p>
          <a:p>
            <a:pPr lvl="8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96008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0545" y="277091"/>
            <a:ext cx="10889675" cy="552796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dirty="0" smtClean="0"/>
              <a:t>логопедический подход в коррекции </a:t>
            </a:r>
          </a:p>
          <a:p>
            <a:pPr marL="0" indent="0" algn="just">
              <a:buNone/>
            </a:pPr>
            <a:r>
              <a:rPr lang="ru-RU" sz="2800" b="1" dirty="0" smtClean="0"/>
              <a:t>нарушений речи при аутизме</a:t>
            </a:r>
          </a:p>
          <a:p>
            <a:pPr marL="0" indent="0" algn="just">
              <a:buNone/>
            </a:pPr>
            <a:endParaRPr lang="ru-RU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/>
              <a:t>коррекция речевых расстройств при интеллектуальных нарушениях</a:t>
            </a:r>
          </a:p>
          <a:p>
            <a:r>
              <a:rPr lang="ru-RU" sz="2800" dirty="0" smtClean="0"/>
              <a:t>коррекция речевых расстройств при </a:t>
            </a:r>
            <a:r>
              <a:rPr lang="ru-RU" sz="2800" dirty="0" err="1" smtClean="0"/>
              <a:t>сенсо-моторной</a:t>
            </a:r>
            <a:r>
              <a:rPr lang="ru-RU" sz="2800" dirty="0" smtClean="0"/>
              <a:t> алалии</a:t>
            </a:r>
          </a:p>
          <a:p>
            <a:r>
              <a:rPr lang="ru-RU" sz="2800" dirty="0" smtClean="0"/>
              <a:t>коррекция речевых расстройств при детских афазиях</a:t>
            </a:r>
          </a:p>
          <a:p>
            <a:r>
              <a:rPr lang="ru-RU" sz="2800" dirty="0" smtClean="0"/>
              <a:t>коррекция речевых расстройств при дизартрии</a:t>
            </a:r>
          </a:p>
          <a:p>
            <a:r>
              <a:rPr lang="ru-RU" sz="2800" dirty="0" smtClean="0"/>
              <a:t>коррекция речевых расстройств при заикании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308014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коррекционно-развивающей работы учителя-логопеда</a:t>
            </a:r>
            <a:endParaRPr lang="en-US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51599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Диагностическое обследование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7334" y="1643449"/>
            <a:ext cx="4314796" cy="4397912"/>
          </a:xfrm>
        </p:spPr>
        <p:txBody>
          <a:bodyPr>
            <a:normAutofit fontScale="77500" lnSpcReduction="2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Диагностическое обследование детей с аутизмом имеет свою специфику. Коммуникативные возможности ребенка с аутизмом определяют вариативность во времени необходимом для диагностического обследования. На начальном этапе обследования рекомендуем провести анкету или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опросник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 родителями для того, чтобы выяснить фобии и мотивационные стимулы ребенка.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Leha\Downloads\IMG_20200410_11383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757328" y="1742304"/>
            <a:ext cx="3547309" cy="42997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731205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Диагностические исследования</a:t>
            </a:r>
            <a:endParaRPr lang="en-US" dirty="0"/>
          </a:p>
        </p:txBody>
      </p:sp>
      <p:graphicFrame>
        <p:nvGraphicFramePr>
          <p:cNvPr id="6" name="Содержимое 4"/>
          <p:cNvGraphicFramePr>
            <a:graphicFrameLocks noGrp="1"/>
          </p:cNvGraphicFramePr>
          <p:nvPr>
            <p:ph idx="1"/>
          </p:nvPr>
        </p:nvGraphicFramePr>
        <p:xfrm>
          <a:off x="591366" y="1581665"/>
          <a:ext cx="8596312" cy="41514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6293498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Форма коррекционно-развивающих занятий 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600" dirty="0"/>
          </a:p>
        </p:txBody>
      </p:sp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457200" y="1686697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499757299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360</TotalTime>
  <Words>455</Words>
  <Application>Microsoft Office PowerPoint</Application>
  <PresentationFormat>Произвольный</PresentationFormat>
  <Paragraphs>103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Аспект</vt:lpstr>
      <vt:lpstr>Деятельность учителя-логопеда в психолого-педагогическом сопровождении ребенка с расстройством  аутистического спектра </vt:lpstr>
      <vt:lpstr>основные специфические нарушения речи </vt:lpstr>
      <vt:lpstr> основные задачи</vt:lpstr>
      <vt:lpstr>  направления работы учителя-логопеда</vt:lpstr>
      <vt:lpstr>Слайд 5</vt:lpstr>
      <vt:lpstr>Этапы коррекционно-развивающей работы учителя-логопеда</vt:lpstr>
      <vt:lpstr>Диагностическое обследование</vt:lpstr>
      <vt:lpstr>Диагностические исследования</vt:lpstr>
      <vt:lpstr>Форма коррекционно-развивающих занятий </vt:lpstr>
      <vt:lpstr>Направления коррекционно-логопедической работы</vt:lpstr>
      <vt:lpstr>Слайд 11</vt:lpstr>
      <vt:lpstr>приемы растормаживания речи:</vt:lpstr>
      <vt:lpstr>Логоритмические упражнения</vt:lpstr>
      <vt:lpstr>Слайд 14</vt:lpstr>
      <vt:lpstr>Прием мнемотехники</vt:lpstr>
      <vt:lpstr>Слайд 16</vt:lpstr>
      <vt:lpstr>процесс письма и чтения </vt:lpstr>
      <vt:lpstr>глобальное чтение</vt:lpstr>
      <vt:lpstr>навыки письменной речи</vt:lpstr>
      <vt:lpstr>Слайд 20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 составления индивидуальной программы профилактики или преодоления отклоняющего поведения у обучающихся с НОДА.</dc:title>
  <dc:creator>Педагог</dc:creator>
  <cp:lastModifiedBy>Leha</cp:lastModifiedBy>
  <cp:revision>34</cp:revision>
  <dcterms:created xsi:type="dcterms:W3CDTF">2019-03-27T10:50:03Z</dcterms:created>
  <dcterms:modified xsi:type="dcterms:W3CDTF">2020-04-10T08:48:47Z</dcterms:modified>
</cp:coreProperties>
</file>